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78" r:id="rId3"/>
    <p:sldId id="257" r:id="rId4"/>
    <p:sldId id="287" r:id="rId5"/>
    <p:sldId id="307" r:id="rId6"/>
    <p:sldId id="306" r:id="rId7"/>
    <p:sldId id="263" r:id="rId8"/>
    <p:sldId id="303" r:id="rId9"/>
    <p:sldId id="288" r:id="rId10"/>
    <p:sldId id="280" r:id="rId11"/>
    <p:sldId id="284" r:id="rId12"/>
    <p:sldId id="269" r:id="rId13"/>
    <p:sldId id="289" r:id="rId14"/>
    <p:sldId id="318" r:id="rId15"/>
    <p:sldId id="315" r:id="rId16"/>
    <p:sldId id="317" r:id="rId17"/>
    <p:sldId id="282" r:id="rId18"/>
    <p:sldId id="294" r:id="rId19"/>
    <p:sldId id="264" r:id="rId20"/>
    <p:sldId id="305" r:id="rId21"/>
    <p:sldId id="313" r:id="rId22"/>
    <p:sldId id="283" r:id="rId23"/>
    <p:sldId id="296" r:id="rId24"/>
    <p:sldId id="297" r:id="rId25"/>
    <p:sldId id="298" r:id="rId26"/>
    <p:sldId id="311" r:id="rId27"/>
    <p:sldId id="299" r:id="rId28"/>
    <p:sldId id="309" r:id="rId29"/>
    <p:sldId id="302" r:id="rId30"/>
    <p:sldId id="291" r:id="rId31"/>
    <p:sldId id="300" r:id="rId32"/>
    <p:sldId id="314" r:id="rId33"/>
    <p:sldId id="316" r:id="rId34"/>
    <p:sldId id="292" r:id="rId35"/>
    <p:sldId id="301" r:id="rId36"/>
    <p:sldId id="293" r:id="rId37"/>
    <p:sldId id="319" r:id="rId38"/>
  </p:sldIdLst>
  <p:sldSz cx="9144000" cy="5143500" type="screen16x9"/>
  <p:notesSz cx="6858000" cy="9144000"/>
  <p:embeddedFontLst>
    <p:embeddedFont>
      <p:font typeface="Cambria Math" panose="02040503050406030204" pitchFamily="18" charset="0"/>
      <p:regular r:id="rId40"/>
    </p:embeddedFont>
    <p:embeddedFont>
      <p:font typeface="Oswald" panose="00000500000000000000" pitchFamily="2" charset="0"/>
      <p:regular r:id="rId41"/>
      <p:bold r:id="rId42"/>
    </p:embeddedFont>
    <p:embeddedFont>
      <p:font typeface="Roboto" panose="02000000000000000000" pitchFamily="2" charset="0"/>
      <p:regular r:id="rId43"/>
      <p:bold r:id="rId44"/>
      <p:italic r:id="rId45"/>
      <p:boldItalic r:id="rId46"/>
    </p:embeddedFont>
    <p:embeddedFont>
      <p:font typeface="Source Code Pro" panose="020B0509030403020204"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D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C9E73-010D-410B-8C35-79A5E0E6D5E7}" v="2138" dt="2024-07-19T14:12:31.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80258" autoAdjust="0"/>
  </p:normalViewPr>
  <p:slideViewPr>
    <p:cSldViewPr snapToGrid="0">
      <p:cViewPr varScale="1">
        <p:scale>
          <a:sx n="88" d="100"/>
          <a:sy n="88" d="100"/>
        </p:scale>
        <p:origin x="125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nh" userId="acf7f2a7-1119-454a-99ee-b7b1d8425230" providerId="ADAL" clId="{536C9E73-010D-410B-8C35-79A5E0E6D5E7}"/>
    <pc:docChg chg="undo custSel addSld delSld modSld sldOrd">
      <pc:chgData name="Nguyen Binh" userId="acf7f2a7-1119-454a-99ee-b7b1d8425230" providerId="ADAL" clId="{536C9E73-010D-410B-8C35-79A5E0E6D5E7}" dt="2024-07-19T14:12:31.763" v="11790" actId="478"/>
      <pc:docMkLst>
        <pc:docMk/>
      </pc:docMkLst>
      <pc:sldChg chg="modSp mod">
        <pc:chgData name="Nguyen Binh" userId="acf7f2a7-1119-454a-99ee-b7b1d8425230" providerId="ADAL" clId="{536C9E73-010D-410B-8C35-79A5E0E6D5E7}" dt="2024-07-19T14:01:53.767" v="11484" actId="20577"/>
        <pc:sldMkLst>
          <pc:docMk/>
          <pc:sldMk cId="0" sldId="256"/>
        </pc:sldMkLst>
        <pc:spChg chg="mod">
          <ac:chgData name="Nguyen Binh" userId="acf7f2a7-1119-454a-99ee-b7b1d8425230" providerId="ADAL" clId="{536C9E73-010D-410B-8C35-79A5E0E6D5E7}" dt="2024-07-19T14:01:53.767" v="11484" actId="20577"/>
          <ac:spMkLst>
            <pc:docMk/>
            <pc:sldMk cId="0" sldId="256"/>
            <ac:spMk id="62" creationId="{00000000-0000-0000-0000-000000000000}"/>
          </ac:spMkLst>
        </pc:spChg>
      </pc:sldChg>
      <pc:sldChg chg="delSp modSp del mod">
        <pc:chgData name="Nguyen Binh" userId="acf7f2a7-1119-454a-99ee-b7b1d8425230" providerId="ADAL" clId="{536C9E73-010D-410B-8C35-79A5E0E6D5E7}" dt="2024-07-18T15:43:07.589" v="688" actId="47"/>
        <pc:sldMkLst>
          <pc:docMk/>
          <pc:sldMk cId="0" sldId="262"/>
        </pc:sldMkLst>
        <pc:spChg chg="mod">
          <ac:chgData name="Nguyen Binh" userId="acf7f2a7-1119-454a-99ee-b7b1d8425230" providerId="ADAL" clId="{536C9E73-010D-410B-8C35-79A5E0E6D5E7}" dt="2024-07-18T11:57:16.050" v="123" actId="20577"/>
          <ac:spMkLst>
            <pc:docMk/>
            <pc:sldMk cId="0" sldId="262"/>
            <ac:spMk id="99" creationId="{00000000-0000-0000-0000-000000000000}"/>
          </ac:spMkLst>
        </pc:spChg>
        <pc:picChg chg="del">
          <ac:chgData name="Nguyen Binh" userId="acf7f2a7-1119-454a-99ee-b7b1d8425230" providerId="ADAL" clId="{536C9E73-010D-410B-8C35-79A5E0E6D5E7}" dt="2024-07-18T15:42:54.865" v="683" actId="21"/>
          <ac:picMkLst>
            <pc:docMk/>
            <pc:sldMk cId="0" sldId="262"/>
            <ac:picMk id="100" creationId="{00000000-0000-0000-0000-000000000000}"/>
          </ac:picMkLst>
        </pc:picChg>
      </pc:sldChg>
      <pc:sldChg chg="modSp mod ord modClrScheme modAnim chgLayout modNotesTx">
        <pc:chgData name="Nguyen Binh" userId="acf7f2a7-1119-454a-99ee-b7b1d8425230" providerId="ADAL" clId="{536C9E73-010D-410B-8C35-79A5E0E6D5E7}" dt="2024-07-19T13:38:52.209" v="10394" actId="20577"/>
        <pc:sldMkLst>
          <pc:docMk/>
          <pc:sldMk cId="0" sldId="264"/>
        </pc:sldMkLst>
        <pc:spChg chg="mod ord">
          <ac:chgData name="Nguyen Binh" userId="acf7f2a7-1119-454a-99ee-b7b1d8425230" providerId="ADAL" clId="{536C9E73-010D-410B-8C35-79A5E0E6D5E7}" dt="2024-07-18T19:01:11.439" v="3655" actId="700"/>
          <ac:spMkLst>
            <pc:docMk/>
            <pc:sldMk cId="0" sldId="264"/>
            <ac:spMk id="2" creationId="{CCF9BBCF-DD7C-8708-91FB-05BDB47C6AD1}"/>
          </ac:spMkLst>
        </pc:spChg>
        <pc:spChg chg="mod ord">
          <ac:chgData name="Nguyen Binh" userId="acf7f2a7-1119-454a-99ee-b7b1d8425230" providerId="ADAL" clId="{536C9E73-010D-410B-8C35-79A5E0E6D5E7}" dt="2024-07-18T19:01:16.104" v="3658" actId="1076"/>
          <ac:spMkLst>
            <pc:docMk/>
            <pc:sldMk cId="0" sldId="264"/>
            <ac:spMk id="110" creationId="{00000000-0000-0000-0000-000000000000}"/>
          </ac:spMkLst>
        </pc:spChg>
        <pc:spChg chg="mod ord">
          <ac:chgData name="Nguyen Binh" userId="acf7f2a7-1119-454a-99ee-b7b1d8425230" providerId="ADAL" clId="{536C9E73-010D-410B-8C35-79A5E0E6D5E7}" dt="2024-07-19T13:38:52.209" v="10394" actId="20577"/>
          <ac:spMkLst>
            <pc:docMk/>
            <pc:sldMk cId="0" sldId="264"/>
            <ac:spMk id="111" creationId="{00000000-0000-0000-0000-000000000000}"/>
          </ac:spMkLst>
        </pc:spChg>
        <pc:picChg chg="mod">
          <ac:chgData name="Nguyen Binh" userId="acf7f2a7-1119-454a-99ee-b7b1d8425230" providerId="ADAL" clId="{536C9E73-010D-410B-8C35-79A5E0E6D5E7}" dt="2024-07-18T17:24:35.110" v="918" actId="14100"/>
          <ac:picMkLst>
            <pc:docMk/>
            <pc:sldMk cId="0" sldId="264"/>
            <ac:picMk id="112" creationId="{00000000-0000-0000-0000-000000000000}"/>
          </ac:picMkLst>
        </pc:picChg>
      </pc:sldChg>
      <pc:sldChg chg="del">
        <pc:chgData name="Nguyen Binh" userId="acf7f2a7-1119-454a-99ee-b7b1d8425230" providerId="ADAL" clId="{536C9E73-010D-410B-8C35-79A5E0E6D5E7}" dt="2024-07-18T11:54:22.536" v="86" actId="47"/>
        <pc:sldMkLst>
          <pc:docMk/>
          <pc:sldMk cId="0" sldId="270"/>
        </pc:sldMkLst>
      </pc:sldChg>
      <pc:sldChg chg="del">
        <pc:chgData name="Nguyen Binh" userId="acf7f2a7-1119-454a-99ee-b7b1d8425230" providerId="ADAL" clId="{536C9E73-010D-410B-8C35-79A5E0E6D5E7}" dt="2024-07-18T11:54:22.536" v="86" actId="47"/>
        <pc:sldMkLst>
          <pc:docMk/>
          <pc:sldMk cId="0" sldId="271"/>
        </pc:sldMkLst>
      </pc:sldChg>
      <pc:sldChg chg="del">
        <pc:chgData name="Nguyen Binh" userId="acf7f2a7-1119-454a-99ee-b7b1d8425230" providerId="ADAL" clId="{536C9E73-010D-410B-8C35-79A5E0E6D5E7}" dt="2024-07-18T11:54:22.536" v="86" actId="47"/>
        <pc:sldMkLst>
          <pc:docMk/>
          <pc:sldMk cId="0" sldId="272"/>
        </pc:sldMkLst>
      </pc:sldChg>
      <pc:sldChg chg="modSp mod">
        <pc:chgData name="Nguyen Binh" userId="acf7f2a7-1119-454a-99ee-b7b1d8425230" providerId="ADAL" clId="{536C9E73-010D-410B-8C35-79A5E0E6D5E7}" dt="2024-07-19T14:02:09.837" v="11494" actId="20577"/>
        <pc:sldMkLst>
          <pc:docMk/>
          <pc:sldMk cId="3497471600" sldId="278"/>
        </pc:sldMkLst>
        <pc:spChg chg="mod">
          <ac:chgData name="Nguyen Binh" userId="acf7f2a7-1119-454a-99ee-b7b1d8425230" providerId="ADAL" clId="{536C9E73-010D-410B-8C35-79A5E0E6D5E7}" dt="2024-07-19T14:02:09.837" v="11494" actId="20577"/>
          <ac:spMkLst>
            <pc:docMk/>
            <pc:sldMk cId="3497471600" sldId="278"/>
            <ac:spMk id="5" creationId="{D132D40E-F757-2C98-596B-3C32C519F1AF}"/>
          </ac:spMkLst>
        </pc:spChg>
      </pc:sldChg>
      <pc:sldChg chg="del">
        <pc:chgData name="Nguyen Binh" userId="acf7f2a7-1119-454a-99ee-b7b1d8425230" providerId="ADAL" clId="{536C9E73-010D-410B-8C35-79A5E0E6D5E7}" dt="2024-07-18T11:54:39.649" v="114" actId="47"/>
        <pc:sldMkLst>
          <pc:docMk/>
          <pc:sldMk cId="2114862887" sldId="281"/>
        </pc:sldMkLst>
      </pc:sldChg>
      <pc:sldChg chg="modSp mod">
        <pc:chgData name="Nguyen Binh" userId="acf7f2a7-1119-454a-99ee-b7b1d8425230" providerId="ADAL" clId="{536C9E73-010D-410B-8C35-79A5E0E6D5E7}" dt="2024-07-18T11:54:43.164" v="116" actId="20577"/>
        <pc:sldMkLst>
          <pc:docMk/>
          <pc:sldMk cId="1562427994" sldId="282"/>
        </pc:sldMkLst>
        <pc:spChg chg="mod">
          <ac:chgData name="Nguyen Binh" userId="acf7f2a7-1119-454a-99ee-b7b1d8425230" providerId="ADAL" clId="{536C9E73-010D-410B-8C35-79A5E0E6D5E7}" dt="2024-07-18T11:54:43.164" v="116" actId="20577"/>
          <ac:spMkLst>
            <pc:docMk/>
            <pc:sldMk cId="1562427994" sldId="282"/>
            <ac:spMk id="139" creationId="{00000000-0000-0000-0000-000000000000}"/>
          </ac:spMkLst>
        </pc:spChg>
      </pc:sldChg>
      <pc:sldChg chg="modSp mod">
        <pc:chgData name="Nguyen Binh" userId="acf7f2a7-1119-454a-99ee-b7b1d8425230" providerId="ADAL" clId="{536C9E73-010D-410B-8C35-79A5E0E6D5E7}" dt="2024-07-18T11:54:47.813" v="118" actId="20577"/>
        <pc:sldMkLst>
          <pc:docMk/>
          <pc:sldMk cId="249725557" sldId="283"/>
        </pc:sldMkLst>
        <pc:spChg chg="mod">
          <ac:chgData name="Nguyen Binh" userId="acf7f2a7-1119-454a-99ee-b7b1d8425230" providerId="ADAL" clId="{536C9E73-010D-410B-8C35-79A5E0E6D5E7}" dt="2024-07-18T11:54:47.813" v="118" actId="20577"/>
          <ac:spMkLst>
            <pc:docMk/>
            <pc:sldMk cId="249725557" sldId="283"/>
            <ac:spMk id="139" creationId="{00000000-0000-0000-0000-000000000000}"/>
          </ac:spMkLst>
        </pc:spChg>
      </pc:sldChg>
      <pc:sldChg chg="addSp modSp mod modAnim modNotesTx">
        <pc:chgData name="Nguyen Binh" userId="acf7f2a7-1119-454a-99ee-b7b1d8425230" providerId="ADAL" clId="{536C9E73-010D-410B-8C35-79A5E0E6D5E7}" dt="2024-07-19T12:58:58.441" v="8948"/>
        <pc:sldMkLst>
          <pc:docMk/>
          <pc:sldMk cId="4071550452" sldId="284"/>
        </pc:sldMkLst>
        <pc:spChg chg="add mod">
          <ac:chgData name="Nguyen Binh" userId="acf7f2a7-1119-454a-99ee-b7b1d8425230" providerId="ADAL" clId="{536C9E73-010D-410B-8C35-79A5E0E6D5E7}" dt="2024-07-19T12:58:42.218" v="8946" actId="403"/>
          <ac:spMkLst>
            <pc:docMk/>
            <pc:sldMk cId="4071550452" sldId="284"/>
            <ac:spMk id="5" creationId="{406CF08B-E8B3-FC65-67DE-A7A051BBD9EE}"/>
          </ac:spMkLst>
        </pc:spChg>
        <pc:spChg chg="mod">
          <ac:chgData name="Nguyen Binh" userId="acf7f2a7-1119-454a-99ee-b7b1d8425230" providerId="ADAL" clId="{536C9E73-010D-410B-8C35-79A5E0E6D5E7}" dt="2024-07-18T18:40:01.709" v="2776" actId="20577"/>
          <ac:spMkLst>
            <pc:docMk/>
            <pc:sldMk cId="4071550452" sldId="284"/>
            <ac:spMk id="99" creationId="{00000000-0000-0000-0000-000000000000}"/>
          </ac:spMkLst>
        </pc:spChg>
        <pc:picChg chg="add mod">
          <ac:chgData name="Nguyen Binh" userId="acf7f2a7-1119-454a-99ee-b7b1d8425230" providerId="ADAL" clId="{536C9E73-010D-410B-8C35-79A5E0E6D5E7}" dt="2024-07-18T18:39:50.996" v="2731" actId="1076"/>
          <ac:picMkLst>
            <pc:docMk/>
            <pc:sldMk cId="4071550452" sldId="284"/>
            <ac:picMk id="3" creationId="{62BA2E3C-F709-87C5-1B5B-B529ADC2A0D6}"/>
          </ac:picMkLst>
        </pc:picChg>
      </pc:sldChg>
      <pc:sldChg chg="del">
        <pc:chgData name="Nguyen Binh" userId="acf7f2a7-1119-454a-99ee-b7b1d8425230" providerId="ADAL" clId="{536C9E73-010D-410B-8C35-79A5E0E6D5E7}" dt="2024-07-18T11:42:21.944" v="29" actId="47"/>
        <pc:sldMkLst>
          <pc:docMk/>
          <pc:sldMk cId="1281499809" sldId="285"/>
        </pc:sldMkLst>
      </pc:sldChg>
      <pc:sldChg chg="addSp delSp modSp mod ord modClrScheme modAnim chgLayout modNotesTx">
        <pc:chgData name="Nguyen Binh" userId="acf7f2a7-1119-454a-99ee-b7b1d8425230" providerId="ADAL" clId="{536C9E73-010D-410B-8C35-79A5E0E6D5E7}" dt="2024-07-19T13:51:59.662" v="11001"/>
        <pc:sldMkLst>
          <pc:docMk/>
          <pc:sldMk cId="2923128101" sldId="287"/>
        </pc:sldMkLst>
        <pc:spChg chg="mod ord">
          <ac:chgData name="Nguyen Binh" userId="acf7f2a7-1119-454a-99ee-b7b1d8425230" providerId="ADAL" clId="{536C9E73-010D-410B-8C35-79A5E0E6D5E7}" dt="2024-07-18T15:34:04.664" v="530" actId="700"/>
          <ac:spMkLst>
            <pc:docMk/>
            <pc:sldMk cId="2923128101" sldId="287"/>
            <ac:spMk id="2" creationId="{454753AD-B683-F8A5-E6D9-A9108BE8BA32}"/>
          </ac:spMkLst>
        </pc:spChg>
        <pc:spChg chg="add">
          <ac:chgData name="Nguyen Binh" userId="acf7f2a7-1119-454a-99ee-b7b1d8425230" providerId="ADAL" clId="{536C9E73-010D-410B-8C35-79A5E0E6D5E7}" dt="2024-07-18T15:23:32.544" v="175"/>
          <ac:spMkLst>
            <pc:docMk/>
            <pc:sldMk cId="2923128101" sldId="287"/>
            <ac:spMk id="3" creationId="{B1877263-2AD2-2348-BC49-F283C3260073}"/>
          </ac:spMkLst>
        </pc:spChg>
        <pc:spChg chg="add">
          <ac:chgData name="Nguyen Binh" userId="acf7f2a7-1119-454a-99ee-b7b1d8425230" providerId="ADAL" clId="{536C9E73-010D-410B-8C35-79A5E0E6D5E7}" dt="2024-07-18T15:23:41.663" v="176"/>
          <ac:spMkLst>
            <pc:docMk/>
            <pc:sldMk cId="2923128101" sldId="287"/>
            <ac:spMk id="4" creationId="{166E809A-406D-551A-630D-1EF73ACC2AE4}"/>
          </ac:spMkLst>
        </pc:spChg>
        <pc:spChg chg="add del mod">
          <ac:chgData name="Nguyen Binh" userId="acf7f2a7-1119-454a-99ee-b7b1d8425230" providerId="ADAL" clId="{536C9E73-010D-410B-8C35-79A5E0E6D5E7}" dt="2024-07-19T13:13:08.299" v="9213" actId="20577"/>
          <ac:spMkLst>
            <pc:docMk/>
            <pc:sldMk cId="2923128101" sldId="287"/>
            <ac:spMk id="6" creationId="{77EADF16-5B3E-D726-F1BC-7665E5115102}"/>
          </ac:spMkLst>
        </pc:spChg>
        <pc:spChg chg="add mod">
          <ac:chgData name="Nguyen Binh" userId="acf7f2a7-1119-454a-99ee-b7b1d8425230" providerId="ADAL" clId="{536C9E73-010D-410B-8C35-79A5E0E6D5E7}" dt="2024-07-19T12:36:04.333" v="8591" actId="1076"/>
          <ac:spMkLst>
            <pc:docMk/>
            <pc:sldMk cId="2923128101" sldId="287"/>
            <ac:spMk id="9" creationId="{08266444-EDF1-258D-3807-2EBD4F1D5247}"/>
          </ac:spMkLst>
        </pc:spChg>
        <pc:spChg chg="add del mod ord">
          <ac:chgData name="Nguyen Binh" userId="acf7f2a7-1119-454a-99ee-b7b1d8425230" providerId="ADAL" clId="{536C9E73-010D-410B-8C35-79A5E0E6D5E7}" dt="2024-07-18T15:34:12.041" v="533" actId="478"/>
          <ac:spMkLst>
            <pc:docMk/>
            <pc:sldMk cId="2923128101" sldId="287"/>
            <ac:spMk id="10" creationId="{61569D86-A5FD-EB24-5132-D29653C25C97}"/>
          </ac:spMkLst>
        </pc:spChg>
        <pc:spChg chg="mod ord">
          <ac:chgData name="Nguyen Binh" userId="acf7f2a7-1119-454a-99ee-b7b1d8425230" providerId="ADAL" clId="{536C9E73-010D-410B-8C35-79A5E0E6D5E7}" dt="2024-07-18T15:34:04.664" v="530" actId="700"/>
          <ac:spMkLst>
            <pc:docMk/>
            <pc:sldMk cId="2923128101" sldId="287"/>
            <ac:spMk id="99" creationId="{00000000-0000-0000-0000-000000000000}"/>
          </ac:spMkLst>
        </pc:spChg>
        <pc:picChg chg="add mod">
          <ac:chgData name="Nguyen Binh" userId="acf7f2a7-1119-454a-99ee-b7b1d8425230" providerId="ADAL" clId="{536C9E73-010D-410B-8C35-79A5E0E6D5E7}" dt="2024-07-19T12:36:01.911" v="8590" actId="1076"/>
          <ac:picMkLst>
            <pc:docMk/>
            <pc:sldMk cId="2923128101" sldId="287"/>
            <ac:picMk id="7" creationId="{AE15CBF1-A503-9C25-0839-D1D7419026B6}"/>
          </ac:picMkLst>
        </pc:picChg>
        <pc:picChg chg="add del mod">
          <ac:chgData name="Nguyen Binh" userId="acf7f2a7-1119-454a-99ee-b7b1d8425230" providerId="ADAL" clId="{536C9E73-010D-410B-8C35-79A5E0E6D5E7}" dt="2024-07-18T15:39:17.647" v="645" actId="21"/>
          <ac:picMkLst>
            <pc:docMk/>
            <pc:sldMk cId="2923128101" sldId="287"/>
            <ac:picMk id="11" creationId="{E6E939D1-3900-08A3-C9F8-700E1EEB4506}"/>
          </ac:picMkLst>
        </pc:picChg>
      </pc:sldChg>
      <pc:sldChg chg="addSp delSp modSp mod modAnim">
        <pc:chgData name="Nguyen Binh" userId="acf7f2a7-1119-454a-99ee-b7b1d8425230" providerId="ADAL" clId="{536C9E73-010D-410B-8C35-79A5E0E6D5E7}" dt="2024-07-19T13:30:43.767" v="10101" actId="1076"/>
        <pc:sldMkLst>
          <pc:docMk/>
          <pc:sldMk cId="4079464352" sldId="288"/>
        </pc:sldMkLst>
        <pc:spChg chg="add del mod">
          <ac:chgData name="Nguyen Binh" userId="acf7f2a7-1119-454a-99ee-b7b1d8425230" providerId="ADAL" clId="{536C9E73-010D-410B-8C35-79A5E0E6D5E7}" dt="2024-07-18T15:09:23.752" v="142" actId="478"/>
          <ac:spMkLst>
            <pc:docMk/>
            <pc:sldMk cId="4079464352" sldId="288"/>
            <ac:spMk id="4" creationId="{4BAE8E0E-EF98-8979-275B-4EABC3A43B1D}"/>
          </ac:spMkLst>
        </pc:spChg>
        <pc:spChg chg="add mod topLvl">
          <ac:chgData name="Nguyen Binh" userId="acf7f2a7-1119-454a-99ee-b7b1d8425230" providerId="ADAL" clId="{536C9E73-010D-410B-8C35-79A5E0E6D5E7}" dt="2024-07-19T12:57:45.739" v="8936" actId="164"/>
          <ac:spMkLst>
            <pc:docMk/>
            <pc:sldMk cId="4079464352" sldId="288"/>
            <ac:spMk id="4" creationId="{8E4CE95B-95A9-8502-F49C-90A98EAC75A7}"/>
          </ac:spMkLst>
        </pc:spChg>
        <pc:spChg chg="add mod topLvl">
          <ac:chgData name="Nguyen Binh" userId="acf7f2a7-1119-454a-99ee-b7b1d8425230" providerId="ADAL" clId="{536C9E73-010D-410B-8C35-79A5E0E6D5E7}" dt="2024-07-19T12:56:50.832" v="8924" actId="165"/>
          <ac:spMkLst>
            <pc:docMk/>
            <pc:sldMk cId="4079464352" sldId="288"/>
            <ac:spMk id="5" creationId="{B48018B2-652C-3029-0C5F-60633E17FF79}"/>
          </ac:spMkLst>
        </pc:spChg>
        <pc:spChg chg="add del mod">
          <ac:chgData name="Nguyen Binh" userId="acf7f2a7-1119-454a-99ee-b7b1d8425230" providerId="ADAL" clId="{536C9E73-010D-410B-8C35-79A5E0E6D5E7}" dt="2024-07-19T11:56:25.723" v="7276" actId="478"/>
          <ac:spMkLst>
            <pc:docMk/>
            <pc:sldMk cId="4079464352" sldId="288"/>
            <ac:spMk id="6" creationId="{6D257F23-3C6D-64FD-7FEE-8EF02EEDE0E9}"/>
          </ac:spMkLst>
        </pc:spChg>
        <pc:spChg chg="add mod topLvl">
          <ac:chgData name="Nguyen Binh" userId="acf7f2a7-1119-454a-99ee-b7b1d8425230" providerId="ADAL" clId="{536C9E73-010D-410B-8C35-79A5E0E6D5E7}" dt="2024-07-19T12:56:50.832" v="8924" actId="165"/>
          <ac:spMkLst>
            <pc:docMk/>
            <pc:sldMk cId="4079464352" sldId="288"/>
            <ac:spMk id="7" creationId="{F8ED2F4F-DFE2-3C0E-685D-ABFCA989F751}"/>
          </ac:spMkLst>
        </pc:spChg>
        <pc:spChg chg="add mod">
          <ac:chgData name="Nguyen Binh" userId="acf7f2a7-1119-454a-99ee-b7b1d8425230" providerId="ADAL" clId="{536C9E73-010D-410B-8C35-79A5E0E6D5E7}" dt="2024-07-19T13:30:18.595" v="10071" actId="123"/>
          <ac:spMkLst>
            <pc:docMk/>
            <pc:sldMk cId="4079464352" sldId="288"/>
            <ac:spMk id="12" creationId="{AE4C6528-EDF8-ACE4-AEA3-D0584A882197}"/>
          </ac:spMkLst>
        </pc:spChg>
        <pc:spChg chg="add mod">
          <ac:chgData name="Nguyen Binh" userId="acf7f2a7-1119-454a-99ee-b7b1d8425230" providerId="ADAL" clId="{536C9E73-010D-410B-8C35-79A5E0E6D5E7}" dt="2024-07-19T13:30:29.391" v="10100" actId="20577"/>
          <ac:spMkLst>
            <pc:docMk/>
            <pc:sldMk cId="4079464352" sldId="288"/>
            <ac:spMk id="14" creationId="{85B91FB3-9A5A-E7AE-D6F6-5F1C26ECB5B1}"/>
          </ac:spMkLst>
        </pc:spChg>
        <pc:spChg chg="add mod">
          <ac:chgData name="Nguyen Binh" userId="acf7f2a7-1119-454a-99ee-b7b1d8425230" providerId="ADAL" clId="{536C9E73-010D-410B-8C35-79A5E0E6D5E7}" dt="2024-07-19T13:30:43.767" v="10101" actId="1076"/>
          <ac:spMkLst>
            <pc:docMk/>
            <pc:sldMk cId="4079464352" sldId="288"/>
            <ac:spMk id="16" creationId="{DB9AD74B-C729-4FA5-ABA8-222960F2985C}"/>
          </ac:spMkLst>
        </pc:spChg>
        <pc:spChg chg="mod">
          <ac:chgData name="Nguyen Binh" userId="acf7f2a7-1119-454a-99ee-b7b1d8425230" providerId="ADAL" clId="{536C9E73-010D-410B-8C35-79A5E0E6D5E7}" dt="2024-07-19T12:56:41.849" v="8923"/>
          <ac:spMkLst>
            <pc:docMk/>
            <pc:sldMk cId="4079464352" sldId="288"/>
            <ac:spMk id="19" creationId="{2E54FE96-0A24-49F6-64E5-6E26B2C96CC8}"/>
          </ac:spMkLst>
        </pc:spChg>
        <pc:spChg chg="mod">
          <ac:chgData name="Nguyen Binh" userId="acf7f2a7-1119-454a-99ee-b7b1d8425230" providerId="ADAL" clId="{536C9E73-010D-410B-8C35-79A5E0E6D5E7}" dt="2024-07-19T12:56:41.849" v="8923"/>
          <ac:spMkLst>
            <pc:docMk/>
            <pc:sldMk cId="4079464352" sldId="288"/>
            <ac:spMk id="20" creationId="{4CA0E748-087C-4102-30EA-B02D0AED07EE}"/>
          </ac:spMkLst>
        </pc:spChg>
        <pc:spChg chg="mod">
          <ac:chgData name="Nguyen Binh" userId="acf7f2a7-1119-454a-99ee-b7b1d8425230" providerId="ADAL" clId="{536C9E73-010D-410B-8C35-79A5E0E6D5E7}" dt="2024-07-19T12:56:41.849" v="8923"/>
          <ac:spMkLst>
            <pc:docMk/>
            <pc:sldMk cId="4079464352" sldId="288"/>
            <ac:spMk id="21" creationId="{44420582-DDCF-7EF9-6655-87FAFB514D6F}"/>
          </ac:spMkLst>
        </pc:spChg>
        <pc:spChg chg="mod">
          <ac:chgData name="Nguyen Binh" userId="acf7f2a7-1119-454a-99ee-b7b1d8425230" providerId="ADAL" clId="{536C9E73-010D-410B-8C35-79A5E0E6D5E7}" dt="2024-07-19T11:57:22.344" v="7294" actId="14100"/>
          <ac:spMkLst>
            <pc:docMk/>
            <pc:sldMk cId="4079464352" sldId="288"/>
            <ac:spMk id="99" creationId="{00000000-0000-0000-0000-000000000000}"/>
          </ac:spMkLst>
        </pc:spChg>
        <pc:grpChg chg="add del mod">
          <ac:chgData name="Nguyen Binh" userId="acf7f2a7-1119-454a-99ee-b7b1d8425230" providerId="ADAL" clId="{536C9E73-010D-410B-8C35-79A5E0E6D5E7}" dt="2024-07-19T12:56:50.832" v="8924" actId="165"/>
          <ac:grpSpMkLst>
            <pc:docMk/>
            <pc:sldMk cId="4079464352" sldId="288"/>
            <ac:grpSpMk id="8" creationId="{E8D487FA-9B8F-45DD-F006-B6B705B1D439}"/>
          </ac:grpSpMkLst>
        </pc:grpChg>
        <pc:grpChg chg="add mod">
          <ac:chgData name="Nguyen Binh" userId="acf7f2a7-1119-454a-99ee-b7b1d8425230" providerId="ADAL" clId="{536C9E73-010D-410B-8C35-79A5E0E6D5E7}" dt="2024-07-19T12:56:41.849" v="8923"/>
          <ac:grpSpMkLst>
            <pc:docMk/>
            <pc:sldMk cId="4079464352" sldId="288"/>
            <ac:grpSpMk id="17" creationId="{332E854C-EE05-47BC-5C9F-C1E8A509897B}"/>
          </ac:grpSpMkLst>
        </pc:grpChg>
        <pc:grpChg chg="add mod">
          <ac:chgData name="Nguyen Binh" userId="acf7f2a7-1119-454a-99ee-b7b1d8425230" providerId="ADAL" clId="{536C9E73-010D-410B-8C35-79A5E0E6D5E7}" dt="2024-07-19T12:57:45.739" v="8936" actId="164"/>
          <ac:grpSpMkLst>
            <pc:docMk/>
            <pc:sldMk cId="4079464352" sldId="288"/>
            <ac:grpSpMk id="25" creationId="{9E34FE5D-DAF1-4B4A-972C-E46D637BFB96}"/>
          </ac:grpSpMkLst>
        </pc:grpChg>
        <pc:picChg chg="add mod topLvl modCrop">
          <ac:chgData name="Nguyen Binh" userId="acf7f2a7-1119-454a-99ee-b7b1d8425230" providerId="ADAL" clId="{536C9E73-010D-410B-8C35-79A5E0E6D5E7}" dt="2024-07-19T12:57:45.739" v="8936" actId="164"/>
          <ac:picMkLst>
            <pc:docMk/>
            <pc:sldMk cId="4079464352" sldId="288"/>
            <ac:picMk id="3" creationId="{C2A72D29-9594-2D77-6755-E114073CD0FA}"/>
          </ac:picMkLst>
        </pc:picChg>
        <pc:picChg chg="add mod">
          <ac:chgData name="Nguyen Binh" userId="acf7f2a7-1119-454a-99ee-b7b1d8425230" providerId="ADAL" clId="{536C9E73-010D-410B-8C35-79A5E0E6D5E7}" dt="2024-07-19T11:55:17.296" v="7254" actId="1076"/>
          <ac:picMkLst>
            <pc:docMk/>
            <pc:sldMk cId="4079464352" sldId="288"/>
            <ac:picMk id="10" creationId="{35D9D14F-6997-10E7-5E4F-3081B710F654}"/>
          </ac:picMkLst>
        </pc:picChg>
        <pc:picChg chg="mod">
          <ac:chgData name="Nguyen Binh" userId="acf7f2a7-1119-454a-99ee-b7b1d8425230" providerId="ADAL" clId="{536C9E73-010D-410B-8C35-79A5E0E6D5E7}" dt="2024-07-19T12:56:41.849" v="8923"/>
          <ac:picMkLst>
            <pc:docMk/>
            <pc:sldMk cId="4079464352" sldId="288"/>
            <ac:picMk id="18" creationId="{543AE19C-90D6-7EEF-A8CA-4D22C7AAD260}"/>
          </ac:picMkLst>
        </pc:picChg>
        <pc:picChg chg="add mod">
          <ac:chgData name="Nguyen Binh" userId="acf7f2a7-1119-454a-99ee-b7b1d8425230" providerId="ADAL" clId="{536C9E73-010D-410B-8C35-79A5E0E6D5E7}" dt="2024-07-19T12:57:09.064" v="8926"/>
          <ac:picMkLst>
            <pc:docMk/>
            <pc:sldMk cId="4079464352" sldId="288"/>
            <ac:picMk id="22" creationId="{E176A6AC-4A1D-E376-28F9-8E3A16D1CF30}"/>
          </ac:picMkLst>
        </pc:picChg>
        <pc:picChg chg="add mod ord modCrop">
          <ac:chgData name="Nguyen Binh" userId="acf7f2a7-1119-454a-99ee-b7b1d8425230" providerId="ADAL" clId="{536C9E73-010D-410B-8C35-79A5E0E6D5E7}" dt="2024-07-19T12:57:37.907" v="8935" actId="167"/>
          <ac:picMkLst>
            <pc:docMk/>
            <pc:sldMk cId="4079464352" sldId="288"/>
            <ac:picMk id="23" creationId="{CA9B25A5-0A60-25CA-1D79-464D9809E5FF}"/>
          </ac:picMkLst>
        </pc:picChg>
        <pc:picChg chg="add mod ord modCrop">
          <ac:chgData name="Nguyen Binh" userId="acf7f2a7-1119-454a-99ee-b7b1d8425230" providerId="ADAL" clId="{536C9E73-010D-410B-8C35-79A5E0E6D5E7}" dt="2024-07-19T12:57:37.907" v="8935" actId="167"/>
          <ac:picMkLst>
            <pc:docMk/>
            <pc:sldMk cId="4079464352" sldId="288"/>
            <ac:picMk id="24" creationId="{82F82E3E-EB14-7749-EEFD-2C5B95369C5B}"/>
          </ac:picMkLst>
        </pc:picChg>
      </pc:sldChg>
      <pc:sldChg chg="addSp delSp modSp mod modClrScheme chgLayout modNotesTx">
        <pc:chgData name="Nguyen Binh" userId="acf7f2a7-1119-454a-99ee-b7b1d8425230" providerId="ADAL" clId="{536C9E73-010D-410B-8C35-79A5E0E6D5E7}" dt="2024-07-19T13:34:07.673" v="10165" actId="20577"/>
        <pc:sldMkLst>
          <pc:docMk/>
          <pc:sldMk cId="1947055894" sldId="289"/>
        </pc:sldMkLst>
        <pc:spChg chg="mod ord">
          <ac:chgData name="Nguyen Binh" userId="acf7f2a7-1119-454a-99ee-b7b1d8425230" providerId="ADAL" clId="{536C9E73-010D-410B-8C35-79A5E0E6D5E7}" dt="2024-07-18T17:15:49.882" v="859" actId="700"/>
          <ac:spMkLst>
            <pc:docMk/>
            <pc:sldMk cId="1947055894" sldId="289"/>
            <ac:spMk id="2" creationId="{454753AD-B683-F8A5-E6D9-A9108BE8BA32}"/>
          </ac:spMkLst>
        </pc:spChg>
        <pc:spChg chg="del mod">
          <ac:chgData name="Nguyen Binh" userId="acf7f2a7-1119-454a-99ee-b7b1d8425230" providerId="ADAL" clId="{536C9E73-010D-410B-8C35-79A5E0E6D5E7}" dt="2024-07-18T17:04:41.409" v="811" actId="478"/>
          <ac:spMkLst>
            <pc:docMk/>
            <pc:sldMk cId="1947055894" sldId="289"/>
            <ac:spMk id="4" creationId="{54AE4871-D7C4-9CA0-BFE8-EA7A8C54FF1A}"/>
          </ac:spMkLst>
        </pc:spChg>
        <pc:spChg chg="del">
          <ac:chgData name="Nguyen Binh" userId="acf7f2a7-1119-454a-99ee-b7b1d8425230" providerId="ADAL" clId="{536C9E73-010D-410B-8C35-79A5E0E6D5E7}" dt="2024-07-18T11:53:43.219" v="77" actId="478"/>
          <ac:spMkLst>
            <pc:docMk/>
            <pc:sldMk cId="1947055894" sldId="289"/>
            <ac:spMk id="5" creationId="{9344B051-6B3A-AC80-7D02-320D4E918BED}"/>
          </ac:spMkLst>
        </pc:spChg>
        <pc:spChg chg="del">
          <ac:chgData name="Nguyen Binh" userId="acf7f2a7-1119-454a-99ee-b7b1d8425230" providerId="ADAL" clId="{536C9E73-010D-410B-8C35-79A5E0E6D5E7}" dt="2024-07-18T11:53:43.219" v="77" actId="478"/>
          <ac:spMkLst>
            <pc:docMk/>
            <pc:sldMk cId="1947055894" sldId="289"/>
            <ac:spMk id="6" creationId="{38241C87-4BEF-6AE6-07D8-D55F12439096}"/>
          </ac:spMkLst>
        </pc:spChg>
        <pc:spChg chg="del">
          <ac:chgData name="Nguyen Binh" userId="acf7f2a7-1119-454a-99ee-b7b1d8425230" providerId="ADAL" clId="{536C9E73-010D-410B-8C35-79A5E0E6D5E7}" dt="2024-07-18T11:53:43.219" v="77" actId="478"/>
          <ac:spMkLst>
            <pc:docMk/>
            <pc:sldMk cId="1947055894" sldId="289"/>
            <ac:spMk id="7" creationId="{F0627020-4E3C-B8A8-8002-26CB006085A3}"/>
          </ac:spMkLst>
        </pc:spChg>
        <pc:spChg chg="del">
          <ac:chgData name="Nguyen Binh" userId="acf7f2a7-1119-454a-99ee-b7b1d8425230" providerId="ADAL" clId="{536C9E73-010D-410B-8C35-79A5E0E6D5E7}" dt="2024-07-18T11:53:43.219" v="77" actId="478"/>
          <ac:spMkLst>
            <pc:docMk/>
            <pc:sldMk cId="1947055894" sldId="289"/>
            <ac:spMk id="8" creationId="{DFD3AC1B-9C0F-91C1-401E-E325CE71B75C}"/>
          </ac:spMkLst>
        </pc:spChg>
        <pc:spChg chg="add del mod">
          <ac:chgData name="Nguyen Binh" userId="acf7f2a7-1119-454a-99ee-b7b1d8425230" providerId="ADAL" clId="{536C9E73-010D-410B-8C35-79A5E0E6D5E7}" dt="2024-07-19T13:34:07.673" v="10165" actId="20577"/>
          <ac:spMkLst>
            <pc:docMk/>
            <pc:sldMk cId="1947055894" sldId="289"/>
            <ac:spMk id="12" creationId="{8995FDA8-8CFC-CFD9-3A9C-953FC8712D48}"/>
          </ac:spMkLst>
        </pc:spChg>
        <pc:spChg chg="add del mod ord">
          <ac:chgData name="Nguyen Binh" userId="acf7f2a7-1119-454a-99ee-b7b1d8425230" providerId="ADAL" clId="{536C9E73-010D-410B-8C35-79A5E0E6D5E7}" dt="2024-07-18T17:15:16.832" v="832" actId="700"/>
          <ac:spMkLst>
            <pc:docMk/>
            <pc:sldMk cId="1947055894" sldId="289"/>
            <ac:spMk id="13" creationId="{1D6ED4F6-F117-82BF-6D64-D74880CB8CB8}"/>
          </ac:spMkLst>
        </pc:spChg>
        <pc:spChg chg="add del mod ord">
          <ac:chgData name="Nguyen Binh" userId="acf7f2a7-1119-454a-99ee-b7b1d8425230" providerId="ADAL" clId="{536C9E73-010D-410B-8C35-79A5E0E6D5E7}" dt="2024-07-18T17:15:16.832" v="832" actId="700"/>
          <ac:spMkLst>
            <pc:docMk/>
            <pc:sldMk cId="1947055894" sldId="289"/>
            <ac:spMk id="14" creationId="{B71653CC-4FD6-361C-18DB-7FCBA75DCEB4}"/>
          </ac:spMkLst>
        </pc:spChg>
        <pc:spChg chg="add del mod ord">
          <ac:chgData name="Nguyen Binh" userId="acf7f2a7-1119-454a-99ee-b7b1d8425230" providerId="ADAL" clId="{536C9E73-010D-410B-8C35-79A5E0E6D5E7}" dt="2024-07-18T17:15:26.928" v="834" actId="478"/>
          <ac:spMkLst>
            <pc:docMk/>
            <pc:sldMk cId="1947055894" sldId="289"/>
            <ac:spMk id="15" creationId="{63C81E74-1C7E-58D6-4443-23774A2C37B5}"/>
          </ac:spMkLst>
        </pc:spChg>
        <pc:spChg chg="add del mod ord">
          <ac:chgData name="Nguyen Binh" userId="acf7f2a7-1119-454a-99ee-b7b1d8425230" providerId="ADAL" clId="{536C9E73-010D-410B-8C35-79A5E0E6D5E7}" dt="2024-07-18T17:15:31.719" v="837" actId="478"/>
          <ac:spMkLst>
            <pc:docMk/>
            <pc:sldMk cId="1947055894" sldId="289"/>
            <ac:spMk id="16" creationId="{D67C841D-7DA1-F1E9-C663-5AA00BC13E41}"/>
          </ac:spMkLst>
        </pc:spChg>
        <pc:spChg chg="add mod ord">
          <ac:chgData name="Nguyen Binh" userId="acf7f2a7-1119-454a-99ee-b7b1d8425230" providerId="ADAL" clId="{536C9E73-010D-410B-8C35-79A5E0E6D5E7}" dt="2024-07-18T17:15:53.383" v="861" actId="1076"/>
          <ac:spMkLst>
            <pc:docMk/>
            <pc:sldMk cId="1947055894" sldId="289"/>
            <ac:spMk id="17" creationId="{4444BBC0-B241-12E3-CC08-4AFBE15D0297}"/>
          </ac:spMkLst>
        </pc:spChg>
        <pc:picChg chg="del">
          <ac:chgData name="Nguyen Binh" userId="acf7f2a7-1119-454a-99ee-b7b1d8425230" providerId="ADAL" clId="{536C9E73-010D-410B-8C35-79A5E0E6D5E7}" dt="2024-07-18T11:53:44.672" v="78" actId="478"/>
          <ac:picMkLst>
            <pc:docMk/>
            <pc:sldMk cId="1947055894" sldId="289"/>
            <ac:picMk id="3" creationId="{3141E8B8-7FC6-3163-6308-999DA69E60B6}"/>
          </ac:picMkLst>
        </pc:picChg>
        <pc:picChg chg="add mod">
          <ac:chgData name="Nguyen Binh" userId="acf7f2a7-1119-454a-99ee-b7b1d8425230" providerId="ADAL" clId="{536C9E73-010D-410B-8C35-79A5E0E6D5E7}" dt="2024-07-19T10:51:50.888" v="6105" actId="1076"/>
          <ac:picMkLst>
            <pc:docMk/>
            <pc:sldMk cId="1947055894" sldId="289"/>
            <ac:picMk id="10" creationId="{88CA362F-D751-52A8-49C4-1E970A1F126F}"/>
          </ac:picMkLst>
        </pc:picChg>
        <pc:picChg chg="del">
          <ac:chgData name="Nguyen Binh" userId="acf7f2a7-1119-454a-99ee-b7b1d8425230" providerId="ADAL" clId="{536C9E73-010D-410B-8C35-79A5E0E6D5E7}" dt="2024-07-18T11:53:43.219" v="77" actId="478"/>
          <ac:picMkLst>
            <pc:docMk/>
            <pc:sldMk cId="1947055894" sldId="289"/>
            <ac:picMk id="1026" creationId="{29DA53D3-6A59-9AFC-898E-B7A332D9C980}"/>
          </ac:picMkLst>
        </pc:picChg>
      </pc:sldChg>
      <pc:sldChg chg="modSp mod">
        <pc:chgData name="Nguyen Binh" userId="acf7f2a7-1119-454a-99ee-b7b1d8425230" providerId="ADAL" clId="{536C9E73-010D-410B-8C35-79A5E0E6D5E7}" dt="2024-07-18T11:54:51.928" v="120" actId="20577"/>
        <pc:sldMkLst>
          <pc:docMk/>
          <pc:sldMk cId="800516395" sldId="291"/>
        </pc:sldMkLst>
        <pc:spChg chg="mod">
          <ac:chgData name="Nguyen Binh" userId="acf7f2a7-1119-454a-99ee-b7b1d8425230" providerId="ADAL" clId="{536C9E73-010D-410B-8C35-79A5E0E6D5E7}" dt="2024-07-18T11:54:51.928" v="120" actId="20577"/>
          <ac:spMkLst>
            <pc:docMk/>
            <pc:sldMk cId="800516395" sldId="291"/>
            <ac:spMk id="139" creationId="{00000000-0000-0000-0000-000000000000}"/>
          </ac:spMkLst>
        </pc:spChg>
      </pc:sldChg>
      <pc:sldChg chg="modSp mod">
        <pc:chgData name="Nguyen Binh" userId="acf7f2a7-1119-454a-99ee-b7b1d8425230" providerId="ADAL" clId="{536C9E73-010D-410B-8C35-79A5E0E6D5E7}" dt="2024-07-19T10:55:14.758" v="6307" actId="20577"/>
        <pc:sldMkLst>
          <pc:docMk/>
          <pc:sldMk cId="227248223" sldId="292"/>
        </pc:sldMkLst>
        <pc:spChg chg="mod">
          <ac:chgData name="Nguyen Binh" userId="acf7f2a7-1119-454a-99ee-b7b1d8425230" providerId="ADAL" clId="{536C9E73-010D-410B-8C35-79A5E0E6D5E7}" dt="2024-07-19T10:55:14.758" v="6307" actId="20577"/>
          <ac:spMkLst>
            <pc:docMk/>
            <pc:sldMk cId="227248223" sldId="292"/>
            <ac:spMk id="4" creationId="{D547EF60-CBE0-FAF9-A643-D8FE7F9BA06D}"/>
          </ac:spMkLst>
        </pc:spChg>
        <pc:spChg chg="mod">
          <ac:chgData name="Nguyen Binh" userId="acf7f2a7-1119-454a-99ee-b7b1d8425230" providerId="ADAL" clId="{536C9E73-010D-410B-8C35-79A5E0E6D5E7}" dt="2024-07-18T11:54:55.143" v="122" actId="20577"/>
          <ac:spMkLst>
            <pc:docMk/>
            <pc:sldMk cId="227248223" sldId="292"/>
            <ac:spMk id="139" creationId="{00000000-0000-0000-0000-000000000000}"/>
          </ac:spMkLst>
        </pc:spChg>
      </pc:sldChg>
      <pc:sldChg chg="addSp delSp modSp mod">
        <pc:chgData name="Nguyen Binh" userId="acf7f2a7-1119-454a-99ee-b7b1d8425230" providerId="ADAL" clId="{536C9E73-010D-410B-8C35-79A5E0E6D5E7}" dt="2024-07-19T13:45:24.837" v="10793" actId="1076"/>
        <pc:sldMkLst>
          <pc:docMk/>
          <pc:sldMk cId="809060731" sldId="293"/>
        </pc:sldMkLst>
        <pc:spChg chg="del mod">
          <ac:chgData name="Nguyen Binh" userId="acf7f2a7-1119-454a-99ee-b7b1d8425230" providerId="ADAL" clId="{536C9E73-010D-410B-8C35-79A5E0E6D5E7}" dt="2024-07-19T13:40:29.697" v="10427" actId="478"/>
          <ac:spMkLst>
            <pc:docMk/>
            <pc:sldMk cId="809060731" sldId="293"/>
            <ac:spMk id="2" creationId="{58E564C6-2AE7-9773-B40A-04DDB807A6F0}"/>
          </ac:spMkLst>
        </pc:spChg>
        <pc:spChg chg="del mod">
          <ac:chgData name="Nguyen Binh" userId="acf7f2a7-1119-454a-99ee-b7b1d8425230" providerId="ADAL" clId="{536C9E73-010D-410B-8C35-79A5E0E6D5E7}" dt="2024-07-19T13:40:00.313" v="10415" actId="478"/>
          <ac:spMkLst>
            <pc:docMk/>
            <pc:sldMk cId="809060731" sldId="293"/>
            <ac:spMk id="3" creationId="{7ADB4752-748A-F4BA-5234-F8C4C166F048}"/>
          </ac:spMkLst>
        </pc:spChg>
        <pc:spChg chg="add mod">
          <ac:chgData name="Nguyen Binh" userId="acf7f2a7-1119-454a-99ee-b7b1d8425230" providerId="ADAL" clId="{536C9E73-010D-410B-8C35-79A5E0E6D5E7}" dt="2024-07-19T13:45:21.039" v="10792" actId="1076"/>
          <ac:spMkLst>
            <pc:docMk/>
            <pc:sldMk cId="809060731" sldId="293"/>
            <ac:spMk id="5" creationId="{2E4D71D1-0D50-09CC-AD94-2E13C9E0D8A6}"/>
          </ac:spMkLst>
        </pc:spChg>
        <pc:spChg chg="mod">
          <ac:chgData name="Nguyen Binh" userId="acf7f2a7-1119-454a-99ee-b7b1d8425230" providerId="ADAL" clId="{536C9E73-010D-410B-8C35-79A5E0E6D5E7}" dt="2024-07-19T13:45:24.837" v="10793" actId="1076"/>
          <ac:spMkLst>
            <pc:docMk/>
            <pc:sldMk cId="809060731" sldId="293"/>
            <ac:spMk id="139" creationId="{00000000-0000-0000-0000-000000000000}"/>
          </ac:spMkLst>
        </pc:spChg>
        <pc:spChg chg="mod">
          <ac:chgData name="Nguyen Binh" userId="acf7f2a7-1119-454a-99ee-b7b1d8425230" providerId="ADAL" clId="{536C9E73-010D-410B-8C35-79A5E0E6D5E7}" dt="2024-07-19T13:45:18.586" v="10791" actId="1076"/>
          <ac:spMkLst>
            <pc:docMk/>
            <pc:sldMk cId="809060731" sldId="293"/>
            <ac:spMk id="190" creationId="{00000000-0000-0000-0000-000000000000}"/>
          </ac:spMkLst>
        </pc:spChg>
      </pc:sldChg>
      <pc:sldChg chg="addSp delSp modSp mod ord modAnim modNotesTx">
        <pc:chgData name="Nguyen Binh" userId="acf7f2a7-1119-454a-99ee-b7b1d8425230" providerId="ADAL" clId="{536C9E73-010D-410B-8C35-79A5E0E6D5E7}" dt="2024-07-19T14:00:08.294" v="11462" actId="207"/>
        <pc:sldMkLst>
          <pc:docMk/>
          <pc:sldMk cId="2260366315" sldId="294"/>
        </pc:sldMkLst>
        <pc:spChg chg="del mod">
          <ac:chgData name="Nguyen Binh" userId="acf7f2a7-1119-454a-99ee-b7b1d8425230" providerId="ADAL" clId="{536C9E73-010D-410B-8C35-79A5E0E6D5E7}" dt="2024-07-18T19:07:55.816" v="3810" actId="478"/>
          <ac:spMkLst>
            <pc:docMk/>
            <pc:sldMk cId="2260366315" sldId="294"/>
            <ac:spMk id="3" creationId="{57482103-5BD3-2D6C-C2AC-BEE10787421D}"/>
          </ac:spMkLst>
        </pc:spChg>
        <pc:spChg chg="add mod">
          <ac:chgData name="Nguyen Binh" userId="acf7f2a7-1119-454a-99ee-b7b1d8425230" providerId="ADAL" clId="{536C9E73-010D-410B-8C35-79A5E0E6D5E7}" dt="2024-07-19T11:36:50.386" v="7006" actId="20577"/>
          <ac:spMkLst>
            <pc:docMk/>
            <pc:sldMk cId="2260366315" sldId="294"/>
            <ac:spMk id="3" creationId="{C8F19074-EF90-3493-43E0-50702592AAB3}"/>
          </ac:spMkLst>
        </pc:spChg>
        <pc:spChg chg="add del mod">
          <ac:chgData name="Nguyen Binh" userId="acf7f2a7-1119-454a-99ee-b7b1d8425230" providerId="ADAL" clId="{536C9E73-010D-410B-8C35-79A5E0E6D5E7}" dt="2024-07-18T11:52:56.355" v="61" actId="478"/>
          <ac:spMkLst>
            <pc:docMk/>
            <pc:sldMk cId="2260366315" sldId="294"/>
            <ac:spMk id="5" creationId="{42CA0BDC-52C1-B2ED-63D0-FCB6CF3F40BE}"/>
          </ac:spMkLst>
        </pc:spChg>
        <pc:spChg chg="add mod">
          <ac:chgData name="Nguyen Binh" userId="acf7f2a7-1119-454a-99ee-b7b1d8425230" providerId="ADAL" clId="{536C9E73-010D-410B-8C35-79A5E0E6D5E7}" dt="2024-07-19T14:00:08.294" v="11462" actId="207"/>
          <ac:spMkLst>
            <pc:docMk/>
            <pc:sldMk cId="2260366315" sldId="294"/>
            <ac:spMk id="8" creationId="{CE489859-1A25-DC0E-B6DA-E4301208EAA1}"/>
          </ac:spMkLst>
        </pc:spChg>
        <pc:spChg chg="del">
          <ac:chgData name="Nguyen Binh" userId="acf7f2a7-1119-454a-99ee-b7b1d8425230" providerId="ADAL" clId="{536C9E73-010D-410B-8C35-79A5E0E6D5E7}" dt="2024-07-18T11:52:53.359" v="60" actId="478"/>
          <ac:spMkLst>
            <pc:docMk/>
            <pc:sldMk cId="2260366315" sldId="294"/>
            <ac:spMk id="99" creationId="{00000000-0000-0000-0000-000000000000}"/>
          </ac:spMkLst>
        </pc:spChg>
        <pc:picChg chg="add mod">
          <ac:chgData name="Nguyen Binh" userId="acf7f2a7-1119-454a-99ee-b7b1d8425230" providerId="ADAL" clId="{536C9E73-010D-410B-8C35-79A5E0E6D5E7}" dt="2024-07-19T11:36:22.158" v="6946" actId="1076"/>
          <ac:picMkLst>
            <pc:docMk/>
            <pc:sldMk cId="2260366315" sldId="294"/>
            <ac:picMk id="6" creationId="{A8074792-436E-8ABD-9CA8-15A009DA9B59}"/>
          </ac:picMkLst>
        </pc:picChg>
      </pc:sldChg>
      <pc:sldChg chg="modSp del mod">
        <pc:chgData name="Nguyen Binh" userId="acf7f2a7-1119-454a-99ee-b7b1d8425230" providerId="ADAL" clId="{536C9E73-010D-410B-8C35-79A5E0E6D5E7}" dt="2024-07-18T11:57:48.051" v="130" actId="47"/>
        <pc:sldMkLst>
          <pc:docMk/>
          <pc:sldMk cId="2835043980" sldId="295"/>
        </pc:sldMkLst>
        <pc:spChg chg="mod">
          <ac:chgData name="Nguyen Binh" userId="acf7f2a7-1119-454a-99ee-b7b1d8425230" providerId="ADAL" clId="{536C9E73-010D-410B-8C35-79A5E0E6D5E7}" dt="2024-07-18T11:53:35.360" v="76" actId="20577"/>
          <ac:spMkLst>
            <pc:docMk/>
            <pc:sldMk cId="2835043980" sldId="295"/>
            <ac:spMk id="99" creationId="{00000000-0000-0000-0000-000000000000}"/>
          </ac:spMkLst>
        </pc:spChg>
      </pc:sldChg>
      <pc:sldChg chg="addSp delSp modSp mod">
        <pc:chgData name="Nguyen Binh" userId="acf7f2a7-1119-454a-99ee-b7b1d8425230" providerId="ADAL" clId="{536C9E73-010D-410B-8C35-79A5E0E6D5E7}" dt="2024-07-19T11:07:43.916" v="6499" actId="20577"/>
        <pc:sldMkLst>
          <pc:docMk/>
          <pc:sldMk cId="1547817215" sldId="296"/>
        </pc:sldMkLst>
        <pc:spChg chg="del mod">
          <ac:chgData name="Nguyen Binh" userId="acf7f2a7-1119-454a-99ee-b7b1d8425230" providerId="ADAL" clId="{536C9E73-010D-410B-8C35-79A5E0E6D5E7}" dt="2024-07-18T17:28:36.872" v="1128" actId="478"/>
          <ac:spMkLst>
            <pc:docMk/>
            <pc:sldMk cId="1547817215" sldId="296"/>
            <ac:spMk id="3" creationId="{2701D970-03F3-A160-D3D2-9E0A377A2EAD}"/>
          </ac:spMkLst>
        </pc:spChg>
        <pc:spChg chg="add del mod">
          <ac:chgData name="Nguyen Binh" userId="acf7f2a7-1119-454a-99ee-b7b1d8425230" providerId="ADAL" clId="{536C9E73-010D-410B-8C35-79A5E0E6D5E7}" dt="2024-07-18T18:15:11.924" v="1951" actId="478"/>
          <ac:spMkLst>
            <pc:docMk/>
            <pc:sldMk cId="1547817215" sldId="296"/>
            <ac:spMk id="6" creationId="{9EFF7739-8EE5-91FD-1084-96D423B73E11}"/>
          </ac:spMkLst>
        </pc:spChg>
        <pc:spChg chg="add mod">
          <ac:chgData name="Nguyen Binh" userId="acf7f2a7-1119-454a-99ee-b7b1d8425230" providerId="ADAL" clId="{536C9E73-010D-410B-8C35-79A5E0E6D5E7}" dt="2024-07-18T18:15:45.076" v="1967" actId="1076"/>
          <ac:spMkLst>
            <pc:docMk/>
            <pc:sldMk cId="1547817215" sldId="296"/>
            <ac:spMk id="8" creationId="{854FB123-AD48-3656-B70B-8587E46FA323}"/>
          </ac:spMkLst>
        </pc:spChg>
        <pc:spChg chg="mod">
          <ac:chgData name="Nguyen Binh" userId="acf7f2a7-1119-454a-99ee-b7b1d8425230" providerId="ADAL" clId="{536C9E73-010D-410B-8C35-79A5E0E6D5E7}" dt="2024-07-19T11:07:43.916" v="6499" actId="20577"/>
          <ac:spMkLst>
            <pc:docMk/>
            <pc:sldMk cId="1547817215" sldId="296"/>
            <ac:spMk id="99" creationId="{00000000-0000-0000-0000-000000000000}"/>
          </ac:spMkLst>
        </pc:spChg>
        <pc:picChg chg="add mod">
          <ac:chgData name="Nguyen Binh" userId="acf7f2a7-1119-454a-99ee-b7b1d8425230" providerId="ADAL" clId="{536C9E73-010D-410B-8C35-79A5E0E6D5E7}" dt="2024-07-18T18:15:42.884" v="1966" actId="1076"/>
          <ac:picMkLst>
            <pc:docMk/>
            <pc:sldMk cId="1547817215" sldId="296"/>
            <ac:picMk id="4" creationId="{167729F3-7F53-5698-0BE1-5FEE692807C0}"/>
          </ac:picMkLst>
        </pc:picChg>
        <pc:picChg chg="del">
          <ac:chgData name="Nguyen Binh" userId="acf7f2a7-1119-454a-99ee-b7b1d8425230" providerId="ADAL" clId="{536C9E73-010D-410B-8C35-79A5E0E6D5E7}" dt="2024-07-17T18:15:09.634" v="20" actId="478"/>
          <ac:picMkLst>
            <pc:docMk/>
            <pc:sldMk cId="1547817215" sldId="296"/>
            <ac:picMk id="5" creationId="{FBBEEBD4-7D40-0CA1-3821-2265DD279562}"/>
          </ac:picMkLst>
        </pc:picChg>
      </pc:sldChg>
      <pc:sldChg chg="addSp delSp modSp mod">
        <pc:chgData name="Nguyen Binh" userId="acf7f2a7-1119-454a-99ee-b7b1d8425230" providerId="ADAL" clId="{536C9E73-010D-410B-8C35-79A5E0E6D5E7}" dt="2024-07-18T18:29:12.407" v="2399" actId="20577"/>
        <pc:sldMkLst>
          <pc:docMk/>
          <pc:sldMk cId="2833136127" sldId="297"/>
        </pc:sldMkLst>
        <pc:spChg chg="del">
          <ac:chgData name="Nguyen Binh" userId="acf7f2a7-1119-454a-99ee-b7b1d8425230" providerId="ADAL" clId="{536C9E73-010D-410B-8C35-79A5E0E6D5E7}" dt="2024-07-18T18:16:12.363" v="1968" actId="478"/>
          <ac:spMkLst>
            <pc:docMk/>
            <pc:sldMk cId="2833136127" sldId="297"/>
            <ac:spMk id="3" creationId="{0B39F347-A67B-A0E0-6AE4-026A8C9C3F8E}"/>
          </ac:spMkLst>
        </pc:spChg>
        <pc:spChg chg="add mod">
          <ac:chgData name="Nguyen Binh" userId="acf7f2a7-1119-454a-99ee-b7b1d8425230" providerId="ADAL" clId="{536C9E73-010D-410B-8C35-79A5E0E6D5E7}" dt="2024-07-18T18:29:12.407" v="2399" actId="20577"/>
          <ac:spMkLst>
            <pc:docMk/>
            <pc:sldMk cId="2833136127" sldId="297"/>
            <ac:spMk id="6" creationId="{1AA81BEC-1944-063C-8A5C-1D15EAB46F79}"/>
          </ac:spMkLst>
        </pc:spChg>
      </pc:sldChg>
      <pc:sldChg chg="addSp delSp modSp mod modAnim">
        <pc:chgData name="Nguyen Binh" userId="acf7f2a7-1119-454a-99ee-b7b1d8425230" providerId="ADAL" clId="{536C9E73-010D-410B-8C35-79A5E0E6D5E7}" dt="2024-07-19T13:03:25.899" v="8983"/>
        <pc:sldMkLst>
          <pc:docMk/>
          <pc:sldMk cId="3005234051" sldId="298"/>
        </pc:sldMkLst>
        <pc:spChg chg="del">
          <ac:chgData name="Nguyen Binh" userId="acf7f2a7-1119-454a-99ee-b7b1d8425230" providerId="ADAL" clId="{536C9E73-010D-410B-8C35-79A5E0E6D5E7}" dt="2024-07-18T18:17:05.782" v="1969" actId="478"/>
          <ac:spMkLst>
            <pc:docMk/>
            <pc:sldMk cId="3005234051" sldId="298"/>
            <ac:spMk id="3" creationId="{08BCA728-245F-674A-733A-3EA3DCCE3D5B}"/>
          </ac:spMkLst>
        </pc:spChg>
        <pc:spChg chg="add mod">
          <ac:chgData name="Nguyen Binh" userId="acf7f2a7-1119-454a-99ee-b7b1d8425230" providerId="ADAL" clId="{536C9E73-010D-410B-8C35-79A5E0E6D5E7}" dt="2024-07-18T18:57:31.801" v="3417" actId="20577"/>
          <ac:spMkLst>
            <pc:docMk/>
            <pc:sldMk cId="3005234051" sldId="298"/>
            <ac:spMk id="8" creationId="{EB5B5C42-8765-5066-A95B-C66503B27154}"/>
          </ac:spMkLst>
        </pc:spChg>
        <pc:spChg chg="mod">
          <ac:chgData name="Nguyen Binh" userId="acf7f2a7-1119-454a-99ee-b7b1d8425230" providerId="ADAL" clId="{536C9E73-010D-410B-8C35-79A5E0E6D5E7}" dt="2024-07-18T18:17:19.058" v="1972" actId="164"/>
          <ac:spMkLst>
            <pc:docMk/>
            <pc:sldMk cId="3005234051" sldId="298"/>
            <ac:spMk id="12" creationId="{269CA94A-E0DD-DFE1-3924-E8BFEA098DF3}"/>
          </ac:spMkLst>
        </pc:spChg>
        <pc:spChg chg="mod">
          <ac:chgData name="Nguyen Binh" userId="acf7f2a7-1119-454a-99ee-b7b1d8425230" providerId="ADAL" clId="{536C9E73-010D-410B-8C35-79A5E0E6D5E7}" dt="2024-07-18T18:18:23.262" v="2029" actId="14100"/>
          <ac:spMkLst>
            <pc:docMk/>
            <pc:sldMk cId="3005234051" sldId="298"/>
            <ac:spMk id="14" creationId="{4EC72BD5-BBB7-F9C6-5F82-524F80726306}"/>
          </ac:spMkLst>
        </pc:spChg>
        <pc:spChg chg="mod">
          <ac:chgData name="Nguyen Binh" userId="acf7f2a7-1119-454a-99ee-b7b1d8425230" providerId="ADAL" clId="{536C9E73-010D-410B-8C35-79A5E0E6D5E7}" dt="2024-07-18T18:18:04.414" v="2025" actId="20577"/>
          <ac:spMkLst>
            <pc:docMk/>
            <pc:sldMk cId="3005234051" sldId="298"/>
            <ac:spMk id="99" creationId="{00000000-0000-0000-0000-000000000000}"/>
          </ac:spMkLst>
        </pc:spChg>
        <pc:grpChg chg="add mod">
          <ac:chgData name="Nguyen Binh" userId="acf7f2a7-1119-454a-99ee-b7b1d8425230" providerId="ADAL" clId="{536C9E73-010D-410B-8C35-79A5E0E6D5E7}" dt="2024-07-18T18:18:16.237" v="2026" actId="1076"/>
          <ac:grpSpMkLst>
            <pc:docMk/>
            <pc:sldMk cId="3005234051" sldId="298"/>
            <ac:grpSpMk id="4" creationId="{9AF35679-F0C7-2372-4D29-B89715BF37AD}"/>
          </ac:grpSpMkLst>
        </pc:grpChg>
        <pc:picChg chg="mod modCrop">
          <ac:chgData name="Nguyen Binh" userId="acf7f2a7-1119-454a-99ee-b7b1d8425230" providerId="ADAL" clId="{536C9E73-010D-410B-8C35-79A5E0E6D5E7}" dt="2024-07-18T18:17:31.103" v="1974" actId="732"/>
          <ac:picMkLst>
            <pc:docMk/>
            <pc:sldMk cId="3005234051" sldId="298"/>
            <ac:picMk id="6" creationId="{277F675F-0D83-9318-519B-6B533064DCD4}"/>
          </ac:picMkLst>
        </pc:picChg>
        <pc:cxnChg chg="mod">
          <ac:chgData name="Nguyen Binh" userId="acf7f2a7-1119-454a-99ee-b7b1d8425230" providerId="ADAL" clId="{536C9E73-010D-410B-8C35-79A5E0E6D5E7}" dt="2024-07-18T18:17:19.058" v="1972" actId="164"/>
          <ac:cxnSpMkLst>
            <pc:docMk/>
            <pc:sldMk cId="3005234051" sldId="298"/>
            <ac:cxnSpMk id="5" creationId="{866B448C-45F5-9D06-D60B-DAB1FAE07C9E}"/>
          </ac:cxnSpMkLst>
        </pc:cxnChg>
        <pc:cxnChg chg="mod">
          <ac:chgData name="Nguyen Binh" userId="acf7f2a7-1119-454a-99ee-b7b1d8425230" providerId="ADAL" clId="{536C9E73-010D-410B-8C35-79A5E0E6D5E7}" dt="2024-07-18T18:17:19.058" v="1972" actId="164"/>
          <ac:cxnSpMkLst>
            <pc:docMk/>
            <pc:sldMk cId="3005234051" sldId="298"/>
            <ac:cxnSpMk id="11" creationId="{DA2E3382-43D8-E0D2-5753-C707D58A604D}"/>
          </ac:cxnSpMkLst>
        </pc:cxnChg>
      </pc:sldChg>
      <pc:sldChg chg="addSp delSp modSp mod">
        <pc:chgData name="Nguyen Binh" userId="acf7f2a7-1119-454a-99ee-b7b1d8425230" providerId="ADAL" clId="{536C9E73-010D-410B-8C35-79A5E0E6D5E7}" dt="2024-07-19T10:24:03.489" v="4819" actId="14100"/>
        <pc:sldMkLst>
          <pc:docMk/>
          <pc:sldMk cId="4170639239" sldId="299"/>
        </pc:sldMkLst>
        <pc:spChg chg="mod">
          <ac:chgData name="Nguyen Binh" userId="acf7f2a7-1119-454a-99ee-b7b1d8425230" providerId="ADAL" clId="{536C9E73-010D-410B-8C35-79A5E0E6D5E7}" dt="2024-07-19T10:23:41.625" v="4741" actId="1076"/>
          <ac:spMkLst>
            <pc:docMk/>
            <pc:sldMk cId="4170639239" sldId="299"/>
            <ac:spMk id="2" creationId="{454753AD-B683-F8A5-E6D9-A9108BE8BA32}"/>
          </ac:spMkLst>
        </pc:spChg>
        <pc:spChg chg="del">
          <ac:chgData name="Nguyen Binh" userId="acf7f2a7-1119-454a-99ee-b7b1d8425230" providerId="ADAL" clId="{536C9E73-010D-410B-8C35-79A5E0E6D5E7}" dt="2024-07-18T19:05:47.733" v="3756" actId="478"/>
          <ac:spMkLst>
            <pc:docMk/>
            <pc:sldMk cId="4170639239" sldId="299"/>
            <ac:spMk id="3" creationId="{C451ACDF-E6A0-408F-89FD-2C0A94DAE8C1}"/>
          </ac:spMkLst>
        </pc:spChg>
        <pc:spChg chg="add mod">
          <ac:chgData name="Nguyen Binh" userId="acf7f2a7-1119-454a-99ee-b7b1d8425230" providerId="ADAL" clId="{536C9E73-010D-410B-8C35-79A5E0E6D5E7}" dt="2024-07-19T10:24:03.489" v="4819" actId="14100"/>
          <ac:spMkLst>
            <pc:docMk/>
            <pc:sldMk cId="4170639239" sldId="299"/>
            <ac:spMk id="5" creationId="{885B7D96-0ECF-312C-881C-91D4CAF5F230}"/>
          </ac:spMkLst>
        </pc:spChg>
        <pc:spChg chg="mod">
          <ac:chgData name="Nguyen Binh" userId="acf7f2a7-1119-454a-99ee-b7b1d8425230" providerId="ADAL" clId="{536C9E73-010D-410B-8C35-79A5E0E6D5E7}" dt="2024-07-19T10:23:00.847" v="4709" actId="1076"/>
          <ac:spMkLst>
            <pc:docMk/>
            <pc:sldMk cId="4170639239" sldId="299"/>
            <ac:spMk id="99" creationId="{00000000-0000-0000-0000-000000000000}"/>
          </ac:spMkLst>
        </pc:spChg>
        <pc:picChg chg="add mod modCrop">
          <ac:chgData name="Nguyen Binh" userId="acf7f2a7-1119-454a-99ee-b7b1d8425230" providerId="ADAL" clId="{536C9E73-010D-410B-8C35-79A5E0E6D5E7}" dt="2024-07-19T10:23:44.480" v="4742" actId="14100"/>
          <ac:picMkLst>
            <pc:docMk/>
            <pc:sldMk cId="4170639239" sldId="299"/>
            <ac:picMk id="4" creationId="{28A50233-6918-506B-C977-B23715E55F00}"/>
          </ac:picMkLst>
        </pc:picChg>
        <pc:picChg chg="del">
          <ac:chgData name="Nguyen Binh" userId="acf7f2a7-1119-454a-99ee-b7b1d8425230" providerId="ADAL" clId="{536C9E73-010D-410B-8C35-79A5E0E6D5E7}" dt="2024-07-17T18:13:59.784" v="12" actId="478"/>
          <ac:picMkLst>
            <pc:docMk/>
            <pc:sldMk cId="4170639239" sldId="299"/>
            <ac:picMk id="5" creationId="{7752361E-0E51-E3CE-840D-0F3C209042FB}"/>
          </ac:picMkLst>
        </pc:picChg>
      </pc:sldChg>
      <pc:sldChg chg="addSp delSp modSp mod modAnim">
        <pc:chgData name="Nguyen Binh" userId="acf7f2a7-1119-454a-99ee-b7b1d8425230" providerId="ADAL" clId="{536C9E73-010D-410B-8C35-79A5E0E6D5E7}" dt="2024-07-19T12:59:45.319" v="8954"/>
        <pc:sldMkLst>
          <pc:docMk/>
          <pc:sldMk cId="351845853" sldId="300"/>
        </pc:sldMkLst>
        <pc:spChg chg="del mod">
          <ac:chgData name="Nguyen Binh" userId="acf7f2a7-1119-454a-99ee-b7b1d8425230" providerId="ADAL" clId="{536C9E73-010D-410B-8C35-79A5E0E6D5E7}" dt="2024-07-18T17:54:08.953" v="1705" actId="478"/>
          <ac:spMkLst>
            <pc:docMk/>
            <pc:sldMk cId="351845853" sldId="300"/>
            <ac:spMk id="3" creationId="{28594044-54C1-9DCA-DA74-7EC13BF527EB}"/>
          </ac:spMkLst>
        </pc:spChg>
        <pc:spChg chg="add mod">
          <ac:chgData name="Nguyen Binh" userId="acf7f2a7-1119-454a-99ee-b7b1d8425230" providerId="ADAL" clId="{536C9E73-010D-410B-8C35-79A5E0E6D5E7}" dt="2024-07-19T10:47:17.254" v="5902" actId="1076"/>
          <ac:spMkLst>
            <pc:docMk/>
            <pc:sldMk cId="351845853" sldId="300"/>
            <ac:spMk id="5" creationId="{68F1E948-16BB-422D-E60E-B8166A54E221}"/>
          </ac:spMkLst>
        </pc:spChg>
        <pc:spChg chg="add del mod">
          <ac:chgData name="Nguyen Binh" userId="acf7f2a7-1119-454a-99ee-b7b1d8425230" providerId="ADAL" clId="{536C9E73-010D-410B-8C35-79A5E0E6D5E7}" dt="2024-07-18T18:44:07.553" v="2867" actId="123"/>
          <ac:spMkLst>
            <pc:docMk/>
            <pc:sldMk cId="351845853" sldId="300"/>
            <ac:spMk id="6" creationId="{0384E61B-96AA-9125-F6CF-7B38F659E4D2}"/>
          </ac:spMkLst>
        </pc:spChg>
        <pc:spChg chg="mod">
          <ac:chgData name="Nguyen Binh" userId="acf7f2a7-1119-454a-99ee-b7b1d8425230" providerId="ADAL" clId="{536C9E73-010D-410B-8C35-79A5E0E6D5E7}" dt="2024-07-19T10:46:46.992" v="5833"/>
          <ac:spMkLst>
            <pc:docMk/>
            <pc:sldMk cId="351845853" sldId="300"/>
            <ac:spMk id="99" creationId="{00000000-0000-0000-0000-000000000000}"/>
          </ac:spMkLst>
        </pc:spChg>
        <pc:graphicFrameChg chg="add mod modGraphic">
          <ac:chgData name="Nguyen Binh" userId="acf7f2a7-1119-454a-99ee-b7b1d8425230" providerId="ADAL" clId="{536C9E73-010D-410B-8C35-79A5E0E6D5E7}" dt="2024-07-19T11:09:34.329" v="6550" actId="20577"/>
          <ac:graphicFrameMkLst>
            <pc:docMk/>
            <pc:sldMk cId="351845853" sldId="300"/>
            <ac:graphicFrameMk id="4" creationId="{662CBDD0-E81F-82BC-20FC-10661FFD2F55}"/>
          </ac:graphicFrameMkLst>
        </pc:graphicFrameChg>
      </pc:sldChg>
      <pc:sldChg chg="addSp delSp modSp mod modClrScheme modAnim chgLayout">
        <pc:chgData name="Nguyen Binh" userId="acf7f2a7-1119-454a-99ee-b7b1d8425230" providerId="ADAL" clId="{536C9E73-010D-410B-8C35-79A5E0E6D5E7}" dt="2024-07-19T14:12:31.763" v="11790" actId="478"/>
        <pc:sldMkLst>
          <pc:docMk/>
          <pc:sldMk cId="3279994853" sldId="301"/>
        </pc:sldMkLst>
        <pc:spChg chg="mod ord">
          <ac:chgData name="Nguyen Binh" userId="acf7f2a7-1119-454a-99ee-b7b1d8425230" providerId="ADAL" clId="{536C9E73-010D-410B-8C35-79A5E0E6D5E7}" dt="2024-07-19T14:07:26.775" v="11692" actId="700"/>
          <ac:spMkLst>
            <pc:docMk/>
            <pc:sldMk cId="3279994853" sldId="301"/>
            <ac:spMk id="2" creationId="{454753AD-B683-F8A5-E6D9-A9108BE8BA32}"/>
          </ac:spMkLst>
        </pc:spChg>
        <pc:spChg chg="add del mod ord">
          <ac:chgData name="Nguyen Binh" userId="acf7f2a7-1119-454a-99ee-b7b1d8425230" providerId="ADAL" clId="{536C9E73-010D-410B-8C35-79A5E0E6D5E7}" dt="2024-07-19T14:07:26.775" v="11692" actId="700"/>
          <ac:spMkLst>
            <pc:docMk/>
            <pc:sldMk cId="3279994853" sldId="301"/>
            <ac:spMk id="3" creationId="{E92C6694-EB60-B82A-94AD-D6888CF3ECBE}"/>
          </ac:spMkLst>
        </pc:spChg>
        <pc:spChg chg="del">
          <ac:chgData name="Nguyen Binh" userId="acf7f2a7-1119-454a-99ee-b7b1d8425230" providerId="ADAL" clId="{536C9E73-010D-410B-8C35-79A5E0E6D5E7}" dt="2024-07-18T11:51:48.466" v="40" actId="478"/>
          <ac:spMkLst>
            <pc:docMk/>
            <pc:sldMk cId="3279994853" sldId="301"/>
            <ac:spMk id="4" creationId="{5124F7DA-8E71-FCA5-6925-37DAB36093F6}"/>
          </ac:spMkLst>
        </pc:spChg>
        <pc:spChg chg="mod">
          <ac:chgData name="Nguyen Binh" userId="acf7f2a7-1119-454a-99ee-b7b1d8425230" providerId="ADAL" clId="{536C9E73-010D-410B-8C35-79A5E0E6D5E7}" dt="2024-07-19T14:10:39.651" v="11785" actId="207"/>
          <ac:spMkLst>
            <pc:docMk/>
            <pc:sldMk cId="3279994853" sldId="301"/>
            <ac:spMk id="5" creationId="{3B5E0FDE-ADFF-14E3-BA04-D67FDE83DBC9}"/>
          </ac:spMkLst>
        </pc:spChg>
        <pc:spChg chg="del">
          <ac:chgData name="Nguyen Binh" userId="acf7f2a7-1119-454a-99ee-b7b1d8425230" providerId="ADAL" clId="{536C9E73-010D-410B-8C35-79A5E0E6D5E7}" dt="2024-07-18T11:51:44.503" v="38" actId="478"/>
          <ac:spMkLst>
            <pc:docMk/>
            <pc:sldMk cId="3279994853" sldId="301"/>
            <ac:spMk id="6" creationId="{50312AD5-53B8-E27F-20CF-27D626313BB2}"/>
          </ac:spMkLst>
        </pc:spChg>
        <pc:spChg chg="mod">
          <ac:chgData name="Nguyen Binh" userId="acf7f2a7-1119-454a-99ee-b7b1d8425230" providerId="ADAL" clId="{536C9E73-010D-410B-8C35-79A5E0E6D5E7}" dt="2024-07-19T14:11:42.365" v="11789" actId="207"/>
          <ac:spMkLst>
            <pc:docMk/>
            <pc:sldMk cId="3279994853" sldId="301"/>
            <ac:spMk id="7" creationId="{3C91237E-BAB1-0001-6660-0706A81B0C30}"/>
          </ac:spMkLst>
        </pc:spChg>
        <pc:spChg chg="del">
          <ac:chgData name="Nguyen Binh" userId="acf7f2a7-1119-454a-99ee-b7b1d8425230" providerId="ADAL" clId="{536C9E73-010D-410B-8C35-79A5E0E6D5E7}" dt="2024-07-18T11:51:45.499" v="39" actId="478"/>
          <ac:spMkLst>
            <pc:docMk/>
            <pc:sldMk cId="3279994853" sldId="301"/>
            <ac:spMk id="8" creationId="{8E86536B-96C7-554A-1866-4FBC902B2F9C}"/>
          </ac:spMkLst>
        </pc:spChg>
        <pc:spChg chg="mod">
          <ac:chgData name="Nguyen Binh" userId="acf7f2a7-1119-454a-99ee-b7b1d8425230" providerId="ADAL" clId="{536C9E73-010D-410B-8C35-79A5E0E6D5E7}" dt="2024-07-19T14:11:31.413" v="11787" actId="207"/>
          <ac:spMkLst>
            <pc:docMk/>
            <pc:sldMk cId="3279994853" sldId="301"/>
            <ac:spMk id="9" creationId="{CE3AEEF6-C1B5-DDBE-5D5D-5B9B29E5D643}"/>
          </ac:spMkLst>
        </pc:spChg>
        <pc:spChg chg="add mod">
          <ac:chgData name="Nguyen Binh" userId="acf7f2a7-1119-454a-99ee-b7b1d8425230" providerId="ADAL" clId="{536C9E73-010D-410B-8C35-79A5E0E6D5E7}" dt="2024-07-19T14:10:09.798" v="11782" actId="13926"/>
          <ac:spMkLst>
            <pc:docMk/>
            <pc:sldMk cId="3279994853" sldId="301"/>
            <ac:spMk id="10" creationId="{CDCB3504-DFFA-619E-29C6-CB75EA5F767D}"/>
          </ac:spMkLst>
        </pc:spChg>
        <pc:spChg chg="add del mod">
          <ac:chgData name="Nguyen Binh" userId="acf7f2a7-1119-454a-99ee-b7b1d8425230" providerId="ADAL" clId="{536C9E73-010D-410B-8C35-79A5E0E6D5E7}" dt="2024-07-18T11:51:51.789" v="41" actId="478"/>
          <ac:spMkLst>
            <pc:docMk/>
            <pc:sldMk cId="3279994853" sldId="301"/>
            <ac:spMk id="12" creationId="{76E51093-2F2E-FFD9-AF09-0FE0686C54E0}"/>
          </ac:spMkLst>
        </pc:spChg>
        <pc:spChg chg="add mod">
          <ac:chgData name="Nguyen Binh" userId="acf7f2a7-1119-454a-99ee-b7b1d8425230" providerId="ADAL" clId="{536C9E73-010D-410B-8C35-79A5E0E6D5E7}" dt="2024-07-19T14:10:20.025" v="11784" actId="207"/>
          <ac:spMkLst>
            <pc:docMk/>
            <pc:sldMk cId="3279994853" sldId="301"/>
            <ac:spMk id="14" creationId="{215A7419-EE90-E698-3964-7C6AA71390AA}"/>
          </ac:spMkLst>
        </pc:spChg>
        <pc:picChg chg="add del mod">
          <ac:chgData name="Nguyen Binh" userId="acf7f2a7-1119-454a-99ee-b7b1d8425230" providerId="ADAL" clId="{536C9E73-010D-410B-8C35-79A5E0E6D5E7}" dt="2024-07-19T14:12:31.763" v="11790" actId="478"/>
          <ac:picMkLst>
            <pc:docMk/>
            <pc:sldMk cId="3279994853" sldId="301"/>
            <ac:picMk id="3074" creationId="{380F54D4-43F8-BFEB-714B-ED1B163CB13D}"/>
          </ac:picMkLst>
        </pc:picChg>
      </pc:sldChg>
      <pc:sldChg chg="addSp delSp modSp mod modAnim">
        <pc:chgData name="Nguyen Binh" userId="acf7f2a7-1119-454a-99ee-b7b1d8425230" providerId="ADAL" clId="{536C9E73-010D-410B-8C35-79A5E0E6D5E7}" dt="2024-07-19T12:59:32.503" v="8952"/>
        <pc:sldMkLst>
          <pc:docMk/>
          <pc:sldMk cId="382328373" sldId="302"/>
        </pc:sldMkLst>
        <pc:spChg chg="mod">
          <ac:chgData name="Nguyen Binh" userId="acf7f2a7-1119-454a-99ee-b7b1d8425230" providerId="ADAL" clId="{536C9E73-010D-410B-8C35-79A5E0E6D5E7}" dt="2024-07-18T18:11:48.242" v="1857" actId="404"/>
          <ac:spMkLst>
            <pc:docMk/>
            <pc:sldMk cId="382328373" sldId="302"/>
            <ac:spMk id="2" creationId="{FD981C72-29FE-C797-1293-3DA138CF2709}"/>
          </ac:spMkLst>
        </pc:spChg>
        <pc:spChg chg="add mod">
          <ac:chgData name="Nguyen Binh" userId="acf7f2a7-1119-454a-99ee-b7b1d8425230" providerId="ADAL" clId="{536C9E73-010D-410B-8C35-79A5E0E6D5E7}" dt="2024-07-18T18:14:42.456" v="1948" actId="20577"/>
          <ac:spMkLst>
            <pc:docMk/>
            <pc:sldMk cId="382328373" sldId="302"/>
            <ac:spMk id="5" creationId="{D618300D-8E67-A228-591C-02C6DE0E6AD1}"/>
          </ac:spMkLst>
        </pc:spChg>
        <pc:spChg chg="add mod">
          <ac:chgData name="Nguyen Binh" userId="acf7f2a7-1119-454a-99ee-b7b1d8425230" providerId="ADAL" clId="{536C9E73-010D-410B-8C35-79A5E0E6D5E7}" dt="2024-07-18T18:14:16.334" v="1915" actId="1076"/>
          <ac:spMkLst>
            <pc:docMk/>
            <pc:sldMk cId="382328373" sldId="302"/>
            <ac:spMk id="7" creationId="{1158E5DF-9163-596A-3B9B-971825CD9DEC}"/>
          </ac:spMkLst>
        </pc:spChg>
        <pc:grpChg chg="del">
          <ac:chgData name="Nguyen Binh" userId="acf7f2a7-1119-454a-99ee-b7b1d8425230" providerId="ADAL" clId="{536C9E73-010D-410B-8C35-79A5E0E6D5E7}" dt="2024-07-17T18:10:10.297" v="3" actId="478"/>
          <ac:grpSpMkLst>
            <pc:docMk/>
            <pc:sldMk cId="382328373" sldId="302"/>
            <ac:grpSpMk id="8" creationId="{CAC99374-59D3-5C71-5BDC-C88508843DB9}"/>
          </ac:grpSpMkLst>
        </pc:grpChg>
        <pc:picChg chg="add del mod">
          <ac:chgData name="Nguyen Binh" userId="acf7f2a7-1119-454a-99ee-b7b1d8425230" providerId="ADAL" clId="{536C9E73-010D-410B-8C35-79A5E0E6D5E7}" dt="2024-07-17T18:13:47.118" v="9" actId="478"/>
          <ac:picMkLst>
            <pc:docMk/>
            <pc:sldMk cId="382328373" sldId="302"/>
            <ac:picMk id="4" creationId="{150B60DB-8144-79DB-1B39-CD2F51D1E6F7}"/>
          </ac:picMkLst>
        </pc:picChg>
        <pc:picChg chg="del">
          <ac:chgData name="Nguyen Binh" userId="acf7f2a7-1119-454a-99ee-b7b1d8425230" providerId="ADAL" clId="{536C9E73-010D-410B-8C35-79A5E0E6D5E7}" dt="2024-07-17T18:10:08.324" v="2" actId="478"/>
          <ac:picMkLst>
            <pc:docMk/>
            <pc:sldMk cId="382328373" sldId="302"/>
            <ac:picMk id="6" creationId="{BCDEE9D9-A8C2-02D8-A087-4AADE5020772}"/>
          </ac:picMkLst>
        </pc:picChg>
        <pc:picChg chg="add mod modCrop">
          <ac:chgData name="Nguyen Binh" userId="acf7f2a7-1119-454a-99ee-b7b1d8425230" providerId="ADAL" clId="{536C9E73-010D-410B-8C35-79A5E0E6D5E7}" dt="2024-07-18T18:54:23.958" v="3284" actId="1076"/>
          <ac:picMkLst>
            <pc:docMk/>
            <pc:sldMk cId="382328373" sldId="302"/>
            <ac:picMk id="9" creationId="{9DE6E9B1-2CBF-6BDC-2FC6-3A92B8D40AE1}"/>
          </ac:picMkLst>
        </pc:picChg>
      </pc:sldChg>
      <pc:sldChg chg="addSp delSp modSp mod modClrScheme modAnim chgLayout modNotesTx">
        <pc:chgData name="Nguyen Binh" userId="acf7f2a7-1119-454a-99ee-b7b1d8425230" providerId="ADAL" clId="{536C9E73-010D-410B-8C35-79A5E0E6D5E7}" dt="2024-07-19T13:55:18.686" v="11147" actId="207"/>
        <pc:sldMkLst>
          <pc:docMk/>
          <pc:sldMk cId="829971061" sldId="303"/>
        </pc:sldMkLst>
        <pc:spChg chg="mod ord">
          <ac:chgData name="Nguyen Binh" userId="acf7f2a7-1119-454a-99ee-b7b1d8425230" providerId="ADAL" clId="{536C9E73-010D-410B-8C35-79A5E0E6D5E7}" dt="2024-07-18T15:49:52.827" v="773" actId="700"/>
          <ac:spMkLst>
            <pc:docMk/>
            <pc:sldMk cId="829971061" sldId="303"/>
            <ac:spMk id="2" creationId="{454753AD-B683-F8A5-E6D9-A9108BE8BA32}"/>
          </ac:spMkLst>
        </pc:spChg>
        <pc:spChg chg="mod">
          <ac:chgData name="Nguyen Binh" userId="acf7f2a7-1119-454a-99ee-b7b1d8425230" providerId="ADAL" clId="{536C9E73-010D-410B-8C35-79A5E0E6D5E7}" dt="2024-07-19T13:55:18.686" v="11147" actId="207"/>
          <ac:spMkLst>
            <pc:docMk/>
            <pc:sldMk cId="829971061" sldId="303"/>
            <ac:spMk id="3" creationId="{36177012-BA2E-38E0-32F8-F1B0CFE51F9B}"/>
          </ac:spMkLst>
        </pc:spChg>
        <pc:spChg chg="add mod">
          <ac:chgData name="Nguyen Binh" userId="acf7f2a7-1119-454a-99ee-b7b1d8425230" providerId="ADAL" clId="{536C9E73-010D-410B-8C35-79A5E0E6D5E7}" dt="2024-07-18T15:50:26.356" v="779" actId="1076"/>
          <ac:spMkLst>
            <pc:docMk/>
            <pc:sldMk cId="829971061" sldId="303"/>
            <ac:spMk id="5" creationId="{1736AB19-62FB-F7A3-06D1-12951A5265FA}"/>
          </ac:spMkLst>
        </pc:spChg>
        <pc:spChg chg="add del mod ord">
          <ac:chgData name="Nguyen Binh" userId="acf7f2a7-1119-454a-99ee-b7b1d8425230" providerId="ADAL" clId="{536C9E73-010D-410B-8C35-79A5E0E6D5E7}" dt="2024-07-18T15:49:56.560" v="774" actId="478"/>
          <ac:spMkLst>
            <pc:docMk/>
            <pc:sldMk cId="829971061" sldId="303"/>
            <ac:spMk id="6" creationId="{7F90FD4C-66DF-600F-CA8B-4516546011EE}"/>
          </ac:spMkLst>
        </pc:spChg>
        <pc:spChg chg="mod ord">
          <ac:chgData name="Nguyen Binh" userId="acf7f2a7-1119-454a-99ee-b7b1d8425230" providerId="ADAL" clId="{536C9E73-010D-410B-8C35-79A5E0E6D5E7}" dt="2024-07-18T15:49:52.827" v="773" actId="700"/>
          <ac:spMkLst>
            <pc:docMk/>
            <pc:sldMk cId="829971061" sldId="303"/>
            <ac:spMk id="99" creationId="{00000000-0000-0000-0000-000000000000}"/>
          </ac:spMkLst>
        </pc:spChg>
        <pc:picChg chg="mod">
          <ac:chgData name="Nguyen Binh" userId="acf7f2a7-1119-454a-99ee-b7b1d8425230" providerId="ADAL" clId="{536C9E73-010D-410B-8C35-79A5E0E6D5E7}" dt="2024-07-18T15:50:26.356" v="779" actId="1076"/>
          <ac:picMkLst>
            <pc:docMk/>
            <pc:sldMk cId="829971061" sldId="303"/>
            <ac:picMk id="1028" creationId="{AE4B6DF7-E48A-575A-15B6-08B4FBF6D789}"/>
          </ac:picMkLst>
        </pc:picChg>
      </pc:sldChg>
      <pc:sldChg chg="delSp modSp del mod delAnim">
        <pc:chgData name="Nguyen Binh" userId="acf7f2a7-1119-454a-99ee-b7b1d8425230" providerId="ADAL" clId="{536C9E73-010D-410B-8C35-79A5E0E6D5E7}" dt="2024-07-19T11:58:10.858" v="7324" actId="47"/>
        <pc:sldMkLst>
          <pc:docMk/>
          <pc:sldMk cId="1605288920" sldId="304"/>
        </pc:sldMkLst>
        <pc:spChg chg="mod">
          <ac:chgData name="Nguyen Binh" userId="acf7f2a7-1119-454a-99ee-b7b1d8425230" providerId="ADAL" clId="{536C9E73-010D-410B-8C35-79A5E0E6D5E7}" dt="2024-07-19T11:29:33.934" v="6917" actId="1076"/>
          <ac:spMkLst>
            <pc:docMk/>
            <pc:sldMk cId="1605288920" sldId="304"/>
            <ac:spMk id="2" creationId="{454753AD-B683-F8A5-E6D9-A9108BE8BA32}"/>
          </ac:spMkLst>
        </pc:spChg>
        <pc:spChg chg="del mod">
          <ac:chgData name="Nguyen Binh" userId="acf7f2a7-1119-454a-99ee-b7b1d8425230" providerId="ADAL" clId="{536C9E73-010D-410B-8C35-79A5E0E6D5E7}" dt="2024-07-19T11:40:24.973" v="7087" actId="478"/>
          <ac:spMkLst>
            <pc:docMk/>
            <pc:sldMk cId="1605288920" sldId="304"/>
            <ac:spMk id="4" creationId="{00ADAF78-A1E5-6712-D672-163EE44F64D6}"/>
          </ac:spMkLst>
        </pc:spChg>
        <pc:spChg chg="del mod">
          <ac:chgData name="Nguyen Binh" userId="acf7f2a7-1119-454a-99ee-b7b1d8425230" providerId="ADAL" clId="{536C9E73-010D-410B-8C35-79A5E0E6D5E7}" dt="2024-07-19T11:40:26.301" v="7088" actId="478"/>
          <ac:spMkLst>
            <pc:docMk/>
            <pc:sldMk cId="1605288920" sldId="304"/>
            <ac:spMk id="5" creationId="{25F25E9E-3838-E5F2-46C3-144FA44C99C6}"/>
          </ac:spMkLst>
        </pc:spChg>
        <pc:spChg chg="del mod">
          <ac:chgData name="Nguyen Binh" userId="acf7f2a7-1119-454a-99ee-b7b1d8425230" providerId="ADAL" clId="{536C9E73-010D-410B-8C35-79A5E0E6D5E7}" dt="2024-07-19T11:40:23.613" v="7086" actId="478"/>
          <ac:spMkLst>
            <pc:docMk/>
            <pc:sldMk cId="1605288920" sldId="304"/>
            <ac:spMk id="6" creationId="{DBED743F-FA97-E3FB-B3B2-37BDFF7ECF64}"/>
          </ac:spMkLst>
        </pc:spChg>
      </pc:sldChg>
      <pc:sldChg chg="addSp modSp mod ord modAnim modNotesTx">
        <pc:chgData name="Nguyen Binh" userId="acf7f2a7-1119-454a-99ee-b7b1d8425230" providerId="ADAL" clId="{536C9E73-010D-410B-8C35-79A5E0E6D5E7}" dt="2024-07-19T14:03:10.633" v="11497" actId="14100"/>
        <pc:sldMkLst>
          <pc:docMk/>
          <pc:sldMk cId="3503178225" sldId="305"/>
        </pc:sldMkLst>
        <pc:spChg chg="mod">
          <ac:chgData name="Nguyen Binh" userId="acf7f2a7-1119-454a-99ee-b7b1d8425230" providerId="ADAL" clId="{536C9E73-010D-410B-8C35-79A5E0E6D5E7}" dt="2024-07-19T10:44:59.806" v="5829" actId="404"/>
          <ac:spMkLst>
            <pc:docMk/>
            <pc:sldMk cId="3503178225" sldId="305"/>
            <ac:spMk id="2" creationId="{C240523C-D518-08C9-3C56-917C4D657574}"/>
          </ac:spMkLst>
        </pc:spChg>
        <pc:spChg chg="mod">
          <ac:chgData name="Nguyen Binh" userId="acf7f2a7-1119-454a-99ee-b7b1d8425230" providerId="ADAL" clId="{536C9E73-010D-410B-8C35-79A5E0E6D5E7}" dt="2024-07-18T17:25:18.751" v="964" actId="1076"/>
          <ac:spMkLst>
            <pc:docMk/>
            <pc:sldMk cId="3503178225" sldId="305"/>
            <ac:spMk id="3" creationId="{5A690DFB-FF4A-0997-3496-CB5708F556AD}"/>
          </ac:spMkLst>
        </pc:spChg>
        <pc:spChg chg="add mod">
          <ac:chgData name="Nguyen Binh" userId="acf7f2a7-1119-454a-99ee-b7b1d8425230" providerId="ADAL" clId="{536C9E73-010D-410B-8C35-79A5E0E6D5E7}" dt="2024-07-19T14:03:10.633" v="11497" actId="14100"/>
          <ac:spMkLst>
            <pc:docMk/>
            <pc:sldMk cId="3503178225" sldId="305"/>
            <ac:spMk id="6" creationId="{7B36E25F-53A6-3207-8D06-8062BECB7483}"/>
          </ac:spMkLst>
        </pc:spChg>
        <pc:spChg chg="add mod">
          <ac:chgData name="Nguyen Binh" userId="acf7f2a7-1119-454a-99ee-b7b1d8425230" providerId="ADAL" clId="{536C9E73-010D-410B-8C35-79A5E0E6D5E7}" dt="2024-07-19T10:44:49.603" v="5826" actId="1076"/>
          <ac:spMkLst>
            <pc:docMk/>
            <pc:sldMk cId="3503178225" sldId="305"/>
            <ac:spMk id="8" creationId="{010D6996-3DD7-54E3-917F-6C64AED0DFEA}"/>
          </ac:spMkLst>
        </pc:spChg>
        <pc:graphicFrameChg chg="mod modGraphic">
          <ac:chgData name="Nguyen Binh" userId="acf7f2a7-1119-454a-99ee-b7b1d8425230" providerId="ADAL" clId="{536C9E73-010D-410B-8C35-79A5E0E6D5E7}" dt="2024-07-19T10:44:36.962" v="5823" actId="1076"/>
          <ac:graphicFrameMkLst>
            <pc:docMk/>
            <pc:sldMk cId="3503178225" sldId="305"/>
            <ac:graphicFrameMk id="4" creationId="{9E3A1B7E-1221-60AB-AA63-2C532C606E36}"/>
          </ac:graphicFrameMkLst>
        </pc:graphicFrameChg>
      </pc:sldChg>
      <pc:sldChg chg="addSp delSp modSp mod modClrScheme modAnim chgLayout modNotesTx">
        <pc:chgData name="Nguyen Binh" userId="acf7f2a7-1119-454a-99ee-b7b1d8425230" providerId="ADAL" clId="{536C9E73-010D-410B-8C35-79A5E0E6D5E7}" dt="2024-07-19T13:59:26.375" v="11461"/>
        <pc:sldMkLst>
          <pc:docMk/>
          <pc:sldMk cId="3566655260" sldId="306"/>
        </pc:sldMkLst>
        <pc:spChg chg="add del mod">
          <ac:chgData name="Nguyen Binh" userId="acf7f2a7-1119-454a-99ee-b7b1d8425230" providerId="ADAL" clId="{536C9E73-010D-410B-8C35-79A5E0E6D5E7}" dt="2024-07-19T13:06:54.919" v="9073" actId="478"/>
          <ac:spMkLst>
            <pc:docMk/>
            <pc:sldMk cId="3566655260" sldId="306"/>
            <ac:spMk id="2" creationId="{6B41E8A8-667D-6972-462C-738B86ABF6DF}"/>
          </ac:spMkLst>
        </pc:spChg>
        <pc:spChg chg="mod ord">
          <ac:chgData name="Nguyen Binh" userId="acf7f2a7-1119-454a-99ee-b7b1d8425230" providerId="ADAL" clId="{536C9E73-010D-410B-8C35-79A5E0E6D5E7}" dt="2024-07-19T13:07:09.967" v="9079" actId="700"/>
          <ac:spMkLst>
            <pc:docMk/>
            <pc:sldMk cId="3566655260" sldId="306"/>
            <ac:spMk id="3" creationId="{030264C6-5F49-BC58-F91E-CCD5A90FCD70}"/>
          </ac:spMkLst>
        </pc:spChg>
        <pc:spChg chg="add del mod">
          <ac:chgData name="Nguyen Binh" userId="acf7f2a7-1119-454a-99ee-b7b1d8425230" providerId="ADAL" clId="{536C9E73-010D-410B-8C35-79A5E0E6D5E7}" dt="2024-07-19T13:07:19.586" v="9082" actId="478"/>
          <ac:spMkLst>
            <pc:docMk/>
            <pc:sldMk cId="3566655260" sldId="306"/>
            <ac:spMk id="4" creationId="{735B5ECF-03E2-BF50-739D-7E0A8E81663F}"/>
          </ac:spMkLst>
        </pc:spChg>
        <pc:spChg chg="add del mod">
          <ac:chgData name="Nguyen Binh" userId="acf7f2a7-1119-454a-99ee-b7b1d8425230" providerId="ADAL" clId="{536C9E73-010D-410B-8C35-79A5E0E6D5E7}" dt="2024-07-19T13:07:15.826" v="9080" actId="478"/>
          <ac:spMkLst>
            <pc:docMk/>
            <pc:sldMk cId="3566655260" sldId="306"/>
            <ac:spMk id="5" creationId="{3077BB00-F6CE-355D-357A-E19630BAE1B1}"/>
          </ac:spMkLst>
        </pc:spChg>
        <pc:spChg chg="del mod">
          <ac:chgData name="Nguyen Binh" userId="acf7f2a7-1119-454a-99ee-b7b1d8425230" providerId="ADAL" clId="{536C9E73-010D-410B-8C35-79A5E0E6D5E7}" dt="2024-07-18T15:43:05.534" v="687" actId="478"/>
          <ac:spMkLst>
            <pc:docMk/>
            <pc:sldMk cId="3566655260" sldId="306"/>
            <ac:spMk id="6" creationId="{A2E9281B-C007-AE1E-105A-2F1AA6FB8541}"/>
          </ac:spMkLst>
        </pc:spChg>
        <pc:spChg chg="add mod ord">
          <ac:chgData name="Nguyen Binh" userId="acf7f2a7-1119-454a-99ee-b7b1d8425230" providerId="ADAL" clId="{536C9E73-010D-410B-8C35-79A5E0E6D5E7}" dt="2024-07-19T13:14:56.415" v="9268" actId="20577"/>
          <ac:spMkLst>
            <pc:docMk/>
            <pc:sldMk cId="3566655260" sldId="306"/>
            <ac:spMk id="6" creationId="{E0E4EE43-417C-75B4-F019-F043EEA8C17F}"/>
          </ac:spMkLst>
        </pc:spChg>
        <pc:spChg chg="add mod">
          <ac:chgData name="Nguyen Binh" userId="acf7f2a7-1119-454a-99ee-b7b1d8425230" providerId="ADAL" clId="{536C9E73-010D-410B-8C35-79A5E0E6D5E7}" dt="2024-07-19T13:53:54.380" v="11022" actId="1076"/>
          <ac:spMkLst>
            <pc:docMk/>
            <pc:sldMk cId="3566655260" sldId="306"/>
            <ac:spMk id="8" creationId="{BE6C10BB-02FA-7626-B7E7-285D4B50602E}"/>
          </ac:spMkLst>
        </pc:spChg>
        <pc:spChg chg="add mod">
          <ac:chgData name="Nguyen Binh" userId="acf7f2a7-1119-454a-99ee-b7b1d8425230" providerId="ADAL" clId="{536C9E73-010D-410B-8C35-79A5E0E6D5E7}" dt="2024-07-19T13:57:43.655" v="11297" actId="14100"/>
          <ac:spMkLst>
            <pc:docMk/>
            <pc:sldMk cId="3566655260" sldId="306"/>
            <ac:spMk id="9" creationId="{275BDF6B-4F91-E929-1FF9-8322149F4280}"/>
          </ac:spMkLst>
        </pc:spChg>
        <pc:spChg chg="add mod">
          <ac:chgData name="Nguyen Binh" userId="acf7f2a7-1119-454a-99ee-b7b1d8425230" providerId="ADAL" clId="{536C9E73-010D-410B-8C35-79A5E0E6D5E7}" dt="2024-07-19T13:57:59.579" v="11299" actId="14100"/>
          <ac:spMkLst>
            <pc:docMk/>
            <pc:sldMk cId="3566655260" sldId="306"/>
            <ac:spMk id="10" creationId="{0F8DC053-C204-0EDD-030A-40237AC0C2EA}"/>
          </ac:spMkLst>
        </pc:spChg>
        <pc:spChg chg="add mod">
          <ac:chgData name="Nguyen Binh" userId="acf7f2a7-1119-454a-99ee-b7b1d8425230" providerId="ADAL" clId="{536C9E73-010D-410B-8C35-79A5E0E6D5E7}" dt="2024-07-19T13:57:23.202" v="11291" actId="1076"/>
          <ac:spMkLst>
            <pc:docMk/>
            <pc:sldMk cId="3566655260" sldId="306"/>
            <ac:spMk id="13" creationId="{C7ABC642-B271-8485-183F-45FC26560EBE}"/>
          </ac:spMkLst>
        </pc:spChg>
        <pc:spChg chg="add mod">
          <ac:chgData name="Nguyen Binh" userId="acf7f2a7-1119-454a-99ee-b7b1d8425230" providerId="ADAL" clId="{536C9E73-010D-410B-8C35-79A5E0E6D5E7}" dt="2024-07-19T13:59:11.955" v="11460" actId="1076"/>
          <ac:spMkLst>
            <pc:docMk/>
            <pc:sldMk cId="3566655260" sldId="306"/>
            <ac:spMk id="14" creationId="{C6EE6925-B870-FCAD-3A2A-FB4033DC7986}"/>
          </ac:spMkLst>
        </pc:spChg>
        <pc:picChg chg="add mod">
          <ac:chgData name="Nguyen Binh" userId="acf7f2a7-1119-454a-99ee-b7b1d8425230" providerId="ADAL" clId="{536C9E73-010D-410B-8C35-79A5E0E6D5E7}" dt="2024-07-19T13:59:03.971" v="11456" actId="14100"/>
          <ac:picMkLst>
            <pc:docMk/>
            <pc:sldMk cId="3566655260" sldId="306"/>
            <ac:picMk id="11" creationId="{1355E000-99E4-0FC9-5E81-D2F896437F19}"/>
          </ac:picMkLst>
        </pc:picChg>
        <pc:picChg chg="add mod ord">
          <ac:chgData name="Nguyen Binh" userId="acf7f2a7-1119-454a-99ee-b7b1d8425230" providerId="ADAL" clId="{536C9E73-010D-410B-8C35-79A5E0E6D5E7}" dt="2024-07-19T13:57:32.718" v="11293" actId="14100"/>
          <ac:picMkLst>
            <pc:docMk/>
            <pc:sldMk cId="3566655260" sldId="306"/>
            <ac:picMk id="100" creationId="{00000000-0000-0000-0000-000000000000}"/>
          </ac:picMkLst>
        </pc:picChg>
        <pc:picChg chg="add mod">
          <ac:chgData name="Nguyen Binh" userId="acf7f2a7-1119-454a-99ee-b7b1d8425230" providerId="ADAL" clId="{536C9E73-010D-410B-8C35-79A5E0E6D5E7}" dt="2024-07-19T13:56:34.713" v="11259" actId="14100"/>
          <ac:picMkLst>
            <pc:docMk/>
            <pc:sldMk cId="3566655260" sldId="306"/>
            <ac:picMk id="2050" creationId="{DBA0EA28-8489-C14B-CB24-29A09F1048BD}"/>
          </ac:picMkLst>
        </pc:picChg>
      </pc:sldChg>
      <pc:sldChg chg="addSp delSp modSp mod modClrScheme modAnim chgLayout modNotes modNotesTx">
        <pc:chgData name="Nguyen Binh" userId="acf7f2a7-1119-454a-99ee-b7b1d8425230" providerId="ADAL" clId="{536C9E73-010D-410B-8C35-79A5E0E6D5E7}" dt="2024-07-19T13:51:38.271" v="10998"/>
        <pc:sldMkLst>
          <pc:docMk/>
          <pc:sldMk cId="2156709436" sldId="307"/>
        </pc:sldMkLst>
        <pc:spChg chg="mod ord">
          <ac:chgData name="Nguyen Binh" userId="acf7f2a7-1119-454a-99ee-b7b1d8425230" providerId="ADAL" clId="{536C9E73-010D-410B-8C35-79A5E0E6D5E7}" dt="2024-07-18T15:32:03.552" v="478" actId="700"/>
          <ac:spMkLst>
            <pc:docMk/>
            <pc:sldMk cId="2156709436" sldId="307"/>
            <ac:spMk id="3" creationId="{07B6E347-B658-6878-6D00-4655A241D213}"/>
          </ac:spMkLst>
        </pc:spChg>
        <pc:spChg chg="add del mod">
          <ac:chgData name="Nguyen Binh" userId="acf7f2a7-1119-454a-99ee-b7b1d8425230" providerId="ADAL" clId="{536C9E73-010D-410B-8C35-79A5E0E6D5E7}" dt="2024-07-18T15:32:07.529" v="479" actId="478"/>
          <ac:spMkLst>
            <pc:docMk/>
            <pc:sldMk cId="2156709436" sldId="307"/>
            <ac:spMk id="4" creationId="{69573BE3-4529-0C79-F57D-E2A11CBCF7A5}"/>
          </ac:spMkLst>
        </pc:spChg>
        <pc:spChg chg="add mod ord">
          <ac:chgData name="Nguyen Binh" userId="acf7f2a7-1119-454a-99ee-b7b1d8425230" providerId="ADAL" clId="{536C9E73-010D-410B-8C35-79A5E0E6D5E7}" dt="2024-07-19T13:48:41.209" v="10907" actId="27636"/>
          <ac:spMkLst>
            <pc:docMk/>
            <pc:sldMk cId="2156709436" sldId="307"/>
            <ac:spMk id="5" creationId="{03D7ACB7-5079-096A-6B26-206C23E6AE49}"/>
          </ac:spMkLst>
        </pc:spChg>
        <pc:spChg chg="add del mod ord">
          <ac:chgData name="Nguyen Binh" userId="acf7f2a7-1119-454a-99ee-b7b1d8425230" providerId="ADAL" clId="{536C9E73-010D-410B-8C35-79A5E0E6D5E7}" dt="2024-07-18T15:41:25.780" v="667" actId="478"/>
          <ac:spMkLst>
            <pc:docMk/>
            <pc:sldMk cId="2156709436" sldId="307"/>
            <ac:spMk id="6" creationId="{F0655714-34FC-EACF-E711-F594D092477C}"/>
          </ac:spMkLst>
        </pc:spChg>
        <pc:spChg chg="add mod">
          <ac:chgData name="Nguyen Binh" userId="acf7f2a7-1119-454a-99ee-b7b1d8425230" providerId="ADAL" clId="{536C9E73-010D-410B-8C35-79A5E0E6D5E7}" dt="2024-07-19T13:50:19.434" v="10990" actId="1076"/>
          <ac:spMkLst>
            <pc:docMk/>
            <pc:sldMk cId="2156709436" sldId="307"/>
            <ac:spMk id="9" creationId="{803CD813-2CAB-4DE2-593B-9A4A4C3EA639}"/>
          </ac:spMkLst>
        </pc:spChg>
        <pc:spChg chg="add mod">
          <ac:chgData name="Nguyen Binh" userId="acf7f2a7-1119-454a-99ee-b7b1d8425230" providerId="ADAL" clId="{536C9E73-010D-410B-8C35-79A5E0E6D5E7}" dt="2024-07-19T13:51:11.153" v="10994" actId="1076"/>
          <ac:spMkLst>
            <pc:docMk/>
            <pc:sldMk cId="2156709436" sldId="307"/>
            <ac:spMk id="14" creationId="{6CAA8F5C-2E7B-A6E5-EF2C-F045FE21C77F}"/>
          </ac:spMkLst>
        </pc:spChg>
        <pc:picChg chg="del">
          <ac:chgData name="Nguyen Binh" userId="acf7f2a7-1119-454a-99ee-b7b1d8425230" providerId="ADAL" clId="{536C9E73-010D-410B-8C35-79A5E0E6D5E7}" dt="2024-07-18T11:41:30.266" v="28" actId="478"/>
          <ac:picMkLst>
            <pc:docMk/>
            <pc:sldMk cId="2156709436" sldId="307"/>
            <ac:picMk id="2" creationId="{AFB97963-94F5-D1AF-9D01-EFC07C1A4DE7}"/>
          </ac:picMkLst>
        </pc:picChg>
        <pc:picChg chg="add del mod">
          <ac:chgData name="Nguyen Binh" userId="acf7f2a7-1119-454a-99ee-b7b1d8425230" providerId="ADAL" clId="{536C9E73-010D-410B-8C35-79A5E0E6D5E7}" dt="2024-07-18T15:39:09.037" v="638" actId="478"/>
          <ac:picMkLst>
            <pc:docMk/>
            <pc:sldMk cId="2156709436" sldId="307"/>
            <ac:picMk id="8" creationId="{2E7B0DC5-8A6D-B4C3-616B-B984DA9CD28D}"/>
          </ac:picMkLst>
        </pc:picChg>
        <pc:picChg chg="add del mod">
          <ac:chgData name="Nguyen Binh" userId="acf7f2a7-1119-454a-99ee-b7b1d8425230" providerId="ADAL" clId="{536C9E73-010D-410B-8C35-79A5E0E6D5E7}" dt="2024-07-18T15:39:12.082" v="641" actId="21"/>
          <ac:picMkLst>
            <pc:docMk/>
            <pc:sldMk cId="2156709436" sldId="307"/>
            <ac:picMk id="11" creationId="{E6E939D1-3900-08A3-C9F8-700E1EEB4506}"/>
          </ac:picMkLst>
        </pc:picChg>
        <pc:picChg chg="add mod">
          <ac:chgData name="Nguyen Binh" userId="acf7f2a7-1119-454a-99ee-b7b1d8425230" providerId="ADAL" clId="{536C9E73-010D-410B-8C35-79A5E0E6D5E7}" dt="2024-07-19T13:50:12.261" v="10989" actId="1076"/>
          <ac:picMkLst>
            <pc:docMk/>
            <pc:sldMk cId="2156709436" sldId="307"/>
            <ac:picMk id="12" creationId="{E6E939D1-3900-08A3-C9F8-700E1EEB4506}"/>
          </ac:picMkLst>
        </pc:picChg>
      </pc:sldChg>
      <pc:sldChg chg="del">
        <pc:chgData name="Nguyen Binh" userId="acf7f2a7-1119-454a-99ee-b7b1d8425230" providerId="ADAL" clId="{536C9E73-010D-410B-8C35-79A5E0E6D5E7}" dt="2024-07-18T17:31:30.260" v="1157" actId="47"/>
        <pc:sldMkLst>
          <pc:docMk/>
          <pc:sldMk cId="1232745548" sldId="308"/>
        </pc:sldMkLst>
      </pc:sldChg>
      <pc:sldChg chg="addSp delSp modSp mod modAnim">
        <pc:chgData name="Nguyen Binh" userId="acf7f2a7-1119-454a-99ee-b7b1d8425230" providerId="ADAL" clId="{536C9E73-010D-410B-8C35-79A5E0E6D5E7}" dt="2024-07-19T13:03:54.601" v="8999" actId="20577"/>
        <pc:sldMkLst>
          <pc:docMk/>
          <pc:sldMk cId="2682534722" sldId="309"/>
        </pc:sldMkLst>
        <pc:spChg chg="mod">
          <ac:chgData name="Nguyen Binh" userId="acf7f2a7-1119-454a-99ee-b7b1d8425230" providerId="ADAL" clId="{536C9E73-010D-410B-8C35-79A5E0E6D5E7}" dt="2024-07-18T19:10:43.166" v="3995" actId="1076"/>
          <ac:spMkLst>
            <pc:docMk/>
            <pc:sldMk cId="2682534722" sldId="309"/>
            <ac:spMk id="3" creationId="{A3F1C79C-44FB-7B3A-6710-E7E0068548B6}"/>
          </ac:spMkLst>
        </pc:spChg>
        <pc:spChg chg="mod">
          <ac:chgData name="Nguyen Binh" userId="acf7f2a7-1119-454a-99ee-b7b1d8425230" providerId="ADAL" clId="{536C9E73-010D-410B-8C35-79A5E0E6D5E7}" dt="2024-07-18T19:10:38.540" v="3993" actId="20577"/>
          <ac:spMkLst>
            <pc:docMk/>
            <pc:sldMk cId="2682534722" sldId="309"/>
            <ac:spMk id="5" creationId="{FFEF35A2-D10F-F9BB-ED71-C28294651B94}"/>
          </ac:spMkLst>
        </pc:spChg>
        <pc:spChg chg="add del mod">
          <ac:chgData name="Nguyen Binh" userId="acf7f2a7-1119-454a-99ee-b7b1d8425230" providerId="ADAL" clId="{536C9E73-010D-410B-8C35-79A5E0E6D5E7}" dt="2024-07-18T19:16:23.237" v="4476"/>
          <ac:spMkLst>
            <pc:docMk/>
            <pc:sldMk cId="2682534722" sldId="309"/>
            <ac:spMk id="9" creationId="{63758BD5-1CE0-5857-1624-806A8901F231}"/>
          </ac:spMkLst>
        </pc:spChg>
        <pc:spChg chg="add del mod">
          <ac:chgData name="Nguyen Binh" userId="acf7f2a7-1119-454a-99ee-b7b1d8425230" providerId="ADAL" clId="{536C9E73-010D-410B-8C35-79A5E0E6D5E7}" dt="2024-07-18T19:16:23.237" v="4474"/>
          <ac:spMkLst>
            <pc:docMk/>
            <pc:sldMk cId="2682534722" sldId="309"/>
            <ac:spMk id="11" creationId="{8CAD0939-B67C-7A0C-48C3-150B7986CD57}"/>
          </ac:spMkLst>
        </pc:spChg>
        <pc:spChg chg="add mod">
          <ac:chgData name="Nguyen Binh" userId="acf7f2a7-1119-454a-99ee-b7b1d8425230" providerId="ADAL" clId="{536C9E73-010D-410B-8C35-79A5E0E6D5E7}" dt="2024-07-19T13:03:54.601" v="8999" actId="20577"/>
          <ac:spMkLst>
            <pc:docMk/>
            <pc:sldMk cId="2682534722" sldId="309"/>
            <ac:spMk id="13" creationId="{F5AB6A4B-0F04-ACC6-22B4-0441DF9D2A54}"/>
          </ac:spMkLst>
        </pc:spChg>
        <pc:picChg chg="add del mod modCrop">
          <ac:chgData name="Nguyen Binh" userId="acf7f2a7-1119-454a-99ee-b7b1d8425230" providerId="ADAL" clId="{536C9E73-010D-410B-8C35-79A5E0E6D5E7}" dt="2024-07-18T17:30:47.035" v="1151" actId="478"/>
          <ac:picMkLst>
            <pc:docMk/>
            <pc:sldMk cId="2682534722" sldId="309"/>
            <ac:picMk id="2" creationId="{0B70ACEE-FF30-139D-5993-EABE9A0FA3DF}"/>
          </ac:picMkLst>
        </pc:picChg>
        <pc:picChg chg="add del mod">
          <ac:chgData name="Nguyen Binh" userId="acf7f2a7-1119-454a-99ee-b7b1d8425230" providerId="ADAL" clId="{536C9E73-010D-410B-8C35-79A5E0E6D5E7}" dt="2024-07-18T17:30:48.269" v="1152" actId="478"/>
          <ac:picMkLst>
            <pc:docMk/>
            <pc:sldMk cId="2682534722" sldId="309"/>
            <ac:picMk id="4" creationId="{0104E402-CA2C-6397-DECC-8BCDF8787423}"/>
          </ac:picMkLst>
        </pc:picChg>
        <pc:picChg chg="del">
          <ac:chgData name="Nguyen Binh" userId="acf7f2a7-1119-454a-99ee-b7b1d8425230" providerId="ADAL" clId="{536C9E73-010D-410B-8C35-79A5E0E6D5E7}" dt="2024-07-17T18:09:54.964" v="0" actId="478"/>
          <ac:picMkLst>
            <pc:docMk/>
            <pc:sldMk cId="2682534722" sldId="309"/>
            <ac:picMk id="4" creationId="{A0488713-B656-221E-1A05-E42C2A90C53A}"/>
          </ac:picMkLst>
        </pc:picChg>
        <pc:picChg chg="add mod modCrop">
          <ac:chgData name="Nguyen Binh" userId="acf7f2a7-1119-454a-99ee-b7b1d8425230" providerId="ADAL" clId="{536C9E73-010D-410B-8C35-79A5E0E6D5E7}" dt="2024-07-18T19:16:22.752" v="4472" actId="732"/>
          <ac:picMkLst>
            <pc:docMk/>
            <pc:sldMk cId="2682534722" sldId="309"/>
            <ac:picMk id="6" creationId="{9674BBA4-7D97-91ED-E58C-32D611EBC4E0}"/>
          </ac:picMkLst>
        </pc:picChg>
        <pc:picChg chg="add del mod">
          <ac:chgData name="Nguyen Binh" userId="acf7f2a7-1119-454a-99ee-b7b1d8425230" providerId="ADAL" clId="{536C9E73-010D-410B-8C35-79A5E0E6D5E7}" dt="2024-07-18T19:10:16.942" v="3927" actId="478"/>
          <ac:picMkLst>
            <pc:docMk/>
            <pc:sldMk cId="2682534722" sldId="309"/>
            <ac:picMk id="7" creationId="{660AC32F-165C-C515-9473-4160438C96A5}"/>
          </ac:picMkLst>
        </pc:picChg>
      </pc:sldChg>
      <pc:sldChg chg="addSp delSp modSp del mod">
        <pc:chgData name="Nguyen Binh" userId="acf7f2a7-1119-454a-99ee-b7b1d8425230" providerId="ADAL" clId="{536C9E73-010D-410B-8C35-79A5E0E6D5E7}" dt="2024-07-18T17:30:07.038" v="1146" actId="47"/>
        <pc:sldMkLst>
          <pc:docMk/>
          <pc:sldMk cId="1074231946" sldId="310"/>
        </pc:sldMkLst>
        <pc:picChg chg="add del mod modCrop">
          <ac:chgData name="Nguyen Binh" userId="acf7f2a7-1119-454a-99ee-b7b1d8425230" providerId="ADAL" clId="{536C9E73-010D-410B-8C35-79A5E0E6D5E7}" dt="2024-07-18T17:29:54.724" v="1142" actId="21"/>
          <ac:picMkLst>
            <pc:docMk/>
            <pc:sldMk cId="1074231946" sldId="310"/>
            <ac:picMk id="2" creationId="{0104E402-CA2C-6397-DECC-8BCDF8787423}"/>
          </ac:picMkLst>
        </pc:picChg>
        <pc:picChg chg="del">
          <ac:chgData name="Nguyen Binh" userId="acf7f2a7-1119-454a-99ee-b7b1d8425230" providerId="ADAL" clId="{536C9E73-010D-410B-8C35-79A5E0E6D5E7}" dt="2024-07-17T18:09:56.155" v="1" actId="478"/>
          <ac:picMkLst>
            <pc:docMk/>
            <pc:sldMk cId="1074231946" sldId="310"/>
            <ac:picMk id="4" creationId="{F9CBF32A-B6EC-56A6-6535-48BE347D38D6}"/>
          </ac:picMkLst>
        </pc:picChg>
      </pc:sldChg>
      <pc:sldChg chg="addSp delSp modSp mod modAnim">
        <pc:chgData name="Nguyen Binh" userId="acf7f2a7-1119-454a-99ee-b7b1d8425230" providerId="ADAL" clId="{536C9E73-010D-410B-8C35-79A5E0E6D5E7}" dt="2024-07-19T13:03:09.827" v="8979"/>
        <pc:sldMkLst>
          <pc:docMk/>
          <pc:sldMk cId="2889306067" sldId="311"/>
        </pc:sldMkLst>
        <pc:spChg chg="mod">
          <ac:chgData name="Nguyen Binh" userId="acf7f2a7-1119-454a-99ee-b7b1d8425230" providerId="ADAL" clId="{536C9E73-010D-410B-8C35-79A5E0E6D5E7}" dt="2024-07-18T18:26:34.383" v="2270" actId="1076"/>
          <ac:spMkLst>
            <pc:docMk/>
            <pc:sldMk cId="2889306067" sldId="311"/>
            <ac:spMk id="4" creationId="{B7AEA13E-4A22-0FC1-0139-273C19D3FFE0}"/>
          </ac:spMkLst>
        </pc:spChg>
        <pc:spChg chg="add mod">
          <ac:chgData name="Nguyen Binh" userId="acf7f2a7-1119-454a-99ee-b7b1d8425230" providerId="ADAL" clId="{536C9E73-010D-410B-8C35-79A5E0E6D5E7}" dt="2024-07-18T19:09:52.119" v="3900" actId="20577"/>
          <ac:spMkLst>
            <pc:docMk/>
            <pc:sldMk cId="2889306067" sldId="311"/>
            <ac:spMk id="8" creationId="{BD84C44D-E56E-9275-044C-E4D1B064197E}"/>
          </ac:spMkLst>
        </pc:spChg>
        <pc:spChg chg="add mod">
          <ac:chgData name="Nguyen Binh" userId="acf7f2a7-1119-454a-99ee-b7b1d8425230" providerId="ADAL" clId="{536C9E73-010D-410B-8C35-79A5E0E6D5E7}" dt="2024-07-18T18:32:22.502" v="2506" actId="207"/>
          <ac:spMkLst>
            <pc:docMk/>
            <pc:sldMk cId="2889306067" sldId="311"/>
            <ac:spMk id="10" creationId="{E9CBE89B-EDB7-B18D-5494-E0BC6320D215}"/>
          </ac:spMkLst>
        </pc:spChg>
        <pc:picChg chg="del mod">
          <ac:chgData name="Nguyen Binh" userId="acf7f2a7-1119-454a-99ee-b7b1d8425230" providerId="ADAL" clId="{536C9E73-010D-410B-8C35-79A5E0E6D5E7}" dt="2024-07-18T17:29:31.572" v="1137" actId="478"/>
          <ac:picMkLst>
            <pc:docMk/>
            <pc:sldMk cId="2889306067" sldId="311"/>
            <ac:picMk id="5" creationId="{EA3DE90B-FE91-271E-93AF-0777C48E33C6}"/>
          </ac:picMkLst>
        </pc:picChg>
        <pc:picChg chg="add mod">
          <ac:chgData name="Nguyen Binh" userId="acf7f2a7-1119-454a-99ee-b7b1d8425230" providerId="ADAL" clId="{536C9E73-010D-410B-8C35-79A5E0E6D5E7}" dt="2024-07-18T18:26:31.783" v="2269" actId="1076"/>
          <ac:picMkLst>
            <pc:docMk/>
            <pc:sldMk cId="2889306067" sldId="311"/>
            <ac:picMk id="6" creationId="{D350EF9D-3CB9-809D-CB88-6D49D4A4D44F}"/>
          </ac:picMkLst>
        </pc:picChg>
      </pc:sldChg>
      <pc:sldChg chg="new del">
        <pc:chgData name="Nguyen Binh" userId="acf7f2a7-1119-454a-99ee-b7b1d8425230" providerId="ADAL" clId="{536C9E73-010D-410B-8C35-79A5E0E6D5E7}" dt="2024-07-18T17:19:29.636" v="899" actId="47"/>
        <pc:sldMkLst>
          <pc:docMk/>
          <pc:sldMk cId="1445498470" sldId="312"/>
        </pc:sldMkLst>
      </pc:sldChg>
      <pc:sldChg chg="new del">
        <pc:chgData name="Nguyen Binh" userId="acf7f2a7-1119-454a-99ee-b7b1d8425230" providerId="ADAL" clId="{536C9E73-010D-410B-8C35-79A5E0E6D5E7}" dt="2024-07-18T17:19:59.963" v="904" actId="47"/>
        <pc:sldMkLst>
          <pc:docMk/>
          <pc:sldMk cId="1905880434" sldId="312"/>
        </pc:sldMkLst>
      </pc:sldChg>
      <pc:sldChg chg="new del ord">
        <pc:chgData name="Nguyen Binh" userId="acf7f2a7-1119-454a-99ee-b7b1d8425230" providerId="ADAL" clId="{536C9E73-010D-410B-8C35-79A5E0E6D5E7}" dt="2024-07-18T17:25:34.521" v="968" actId="47"/>
        <pc:sldMkLst>
          <pc:docMk/>
          <pc:sldMk cId="3860076383" sldId="312"/>
        </pc:sldMkLst>
      </pc:sldChg>
      <pc:sldChg chg="addSp delSp modSp add mod ord modAnim modNotesTx">
        <pc:chgData name="Nguyen Binh" userId="acf7f2a7-1119-454a-99ee-b7b1d8425230" providerId="ADAL" clId="{536C9E73-010D-410B-8C35-79A5E0E6D5E7}" dt="2024-07-19T14:03:58.263" v="11530" actId="20577"/>
        <pc:sldMkLst>
          <pc:docMk/>
          <pc:sldMk cId="2926119881" sldId="313"/>
        </pc:sldMkLst>
        <pc:spChg chg="mod">
          <ac:chgData name="Nguyen Binh" userId="acf7f2a7-1119-454a-99ee-b7b1d8425230" providerId="ADAL" clId="{536C9E73-010D-410B-8C35-79A5E0E6D5E7}" dt="2024-07-19T10:38:17.766" v="5572" actId="1076"/>
          <ac:spMkLst>
            <pc:docMk/>
            <pc:sldMk cId="2926119881" sldId="313"/>
            <ac:spMk id="2" creationId="{C240523C-D518-08C9-3C56-917C4D657574}"/>
          </ac:spMkLst>
        </pc:spChg>
        <pc:spChg chg="add mod">
          <ac:chgData name="Nguyen Binh" userId="acf7f2a7-1119-454a-99ee-b7b1d8425230" providerId="ADAL" clId="{536C9E73-010D-410B-8C35-79A5E0E6D5E7}" dt="2024-07-19T11:07:05.849" v="6427" actId="1076"/>
          <ac:spMkLst>
            <pc:docMk/>
            <pc:sldMk cId="2926119881" sldId="313"/>
            <ac:spMk id="6" creationId="{0EC3086E-5C58-820A-9E8E-EC39E5C2D347}"/>
          </ac:spMkLst>
        </pc:spChg>
        <pc:graphicFrameChg chg="mod modGraphic">
          <ac:chgData name="Nguyen Binh" userId="acf7f2a7-1119-454a-99ee-b7b1d8425230" providerId="ADAL" clId="{536C9E73-010D-410B-8C35-79A5E0E6D5E7}" dt="2024-07-19T14:03:58.263" v="11530" actId="20577"/>
          <ac:graphicFrameMkLst>
            <pc:docMk/>
            <pc:sldMk cId="2926119881" sldId="313"/>
            <ac:graphicFrameMk id="4" creationId="{9E3A1B7E-1221-60AB-AA63-2C532C606E36}"/>
          </ac:graphicFrameMkLst>
        </pc:graphicFrameChg>
        <pc:picChg chg="add del mod">
          <ac:chgData name="Nguyen Binh" userId="acf7f2a7-1119-454a-99ee-b7b1d8425230" providerId="ADAL" clId="{536C9E73-010D-410B-8C35-79A5E0E6D5E7}" dt="2024-07-19T12:48:25.488" v="8650" actId="478"/>
          <ac:picMkLst>
            <pc:docMk/>
            <pc:sldMk cId="2926119881" sldId="313"/>
            <ac:picMk id="7" creationId="{80FF39C6-8F94-1FF0-1B1C-89ECC272FA36}"/>
          </ac:picMkLst>
        </pc:picChg>
      </pc:sldChg>
      <pc:sldChg chg="addSp delSp modSp new mod modAnim">
        <pc:chgData name="Nguyen Binh" userId="acf7f2a7-1119-454a-99ee-b7b1d8425230" providerId="ADAL" clId="{536C9E73-010D-410B-8C35-79A5E0E6D5E7}" dt="2024-07-19T12:59:52.037" v="8956"/>
        <pc:sldMkLst>
          <pc:docMk/>
          <pc:sldMk cId="2173484528" sldId="314"/>
        </pc:sldMkLst>
        <pc:spChg chg="del">
          <ac:chgData name="Nguyen Binh" userId="acf7f2a7-1119-454a-99ee-b7b1d8425230" providerId="ADAL" clId="{536C9E73-010D-410B-8C35-79A5E0E6D5E7}" dt="2024-07-18T17:34:25.513" v="1214" actId="478"/>
          <ac:spMkLst>
            <pc:docMk/>
            <pc:sldMk cId="2173484528" sldId="314"/>
            <ac:spMk id="2" creationId="{C74D6C4D-F04E-6D83-4BFC-B57532D15047}"/>
          </ac:spMkLst>
        </pc:spChg>
        <pc:spChg chg="add mod">
          <ac:chgData name="Nguyen Binh" userId="acf7f2a7-1119-454a-99ee-b7b1d8425230" providerId="ADAL" clId="{536C9E73-010D-410B-8C35-79A5E0E6D5E7}" dt="2024-07-19T10:47:21.546" v="5904" actId="1076"/>
          <ac:spMkLst>
            <pc:docMk/>
            <pc:sldMk cId="2173484528" sldId="314"/>
            <ac:spMk id="2" creationId="{E4239F7C-D1EE-F66C-6325-E6326DA31111}"/>
          </ac:spMkLst>
        </pc:spChg>
        <pc:spChg chg="add del mod">
          <ac:chgData name="Nguyen Binh" userId="acf7f2a7-1119-454a-99ee-b7b1d8425230" providerId="ADAL" clId="{536C9E73-010D-410B-8C35-79A5E0E6D5E7}" dt="2024-07-18T17:52:17.789" v="1662" actId="478"/>
          <ac:spMkLst>
            <pc:docMk/>
            <pc:sldMk cId="2173484528" sldId="314"/>
            <ac:spMk id="5" creationId="{25FEAECB-B5BE-5AB9-CA7F-CB6AB7A80CE6}"/>
          </ac:spMkLst>
        </pc:spChg>
        <pc:spChg chg="add del mod">
          <ac:chgData name="Nguyen Binh" userId="acf7f2a7-1119-454a-99ee-b7b1d8425230" providerId="ADAL" clId="{536C9E73-010D-410B-8C35-79A5E0E6D5E7}" dt="2024-07-18T17:52:20.270" v="1665" actId="478"/>
          <ac:spMkLst>
            <pc:docMk/>
            <pc:sldMk cId="2173484528" sldId="314"/>
            <ac:spMk id="8" creationId="{06954956-521C-FF83-805F-8AA9B3E92F62}"/>
          </ac:spMkLst>
        </pc:spChg>
        <pc:spChg chg="add mod">
          <ac:chgData name="Nguyen Binh" userId="acf7f2a7-1119-454a-99ee-b7b1d8425230" providerId="ADAL" clId="{536C9E73-010D-410B-8C35-79A5E0E6D5E7}" dt="2024-07-18T18:37:14.744" v="2633" actId="1076"/>
          <ac:spMkLst>
            <pc:docMk/>
            <pc:sldMk cId="2173484528" sldId="314"/>
            <ac:spMk id="9" creationId="{9AD21029-132D-FA96-D0D4-0489DDD0C4CA}"/>
          </ac:spMkLst>
        </pc:spChg>
        <pc:spChg chg="add del mod">
          <ac:chgData name="Nguyen Binh" userId="acf7f2a7-1119-454a-99ee-b7b1d8425230" providerId="ADAL" clId="{536C9E73-010D-410B-8C35-79A5E0E6D5E7}" dt="2024-07-18T17:54:32.009" v="1709" actId="478"/>
          <ac:spMkLst>
            <pc:docMk/>
            <pc:sldMk cId="2173484528" sldId="314"/>
            <ac:spMk id="10" creationId="{E24337C5-A86E-8710-258B-68035644D60E}"/>
          </ac:spMkLst>
        </pc:spChg>
        <pc:spChg chg="add del mod">
          <ac:chgData name="Nguyen Binh" userId="acf7f2a7-1119-454a-99ee-b7b1d8425230" providerId="ADAL" clId="{536C9E73-010D-410B-8C35-79A5E0E6D5E7}" dt="2024-07-18T18:05:29.684" v="1774"/>
          <ac:spMkLst>
            <pc:docMk/>
            <pc:sldMk cId="2173484528" sldId="314"/>
            <ac:spMk id="12" creationId="{C5AD9836-D260-E7BE-AC32-02689A023ADB}"/>
          </ac:spMkLst>
        </pc:spChg>
        <pc:spChg chg="add del mod">
          <ac:chgData name="Nguyen Binh" userId="acf7f2a7-1119-454a-99ee-b7b1d8425230" providerId="ADAL" clId="{536C9E73-010D-410B-8C35-79A5E0E6D5E7}" dt="2024-07-18T18:37:06.441" v="2631" actId="478"/>
          <ac:spMkLst>
            <pc:docMk/>
            <pc:sldMk cId="2173484528" sldId="314"/>
            <ac:spMk id="13" creationId="{996D7EE4-5B22-458C-B1E8-11A75CA05130}"/>
          </ac:spMkLst>
        </pc:spChg>
        <pc:spChg chg="add mod">
          <ac:chgData name="Nguyen Binh" userId="acf7f2a7-1119-454a-99ee-b7b1d8425230" providerId="ADAL" clId="{536C9E73-010D-410B-8C35-79A5E0E6D5E7}" dt="2024-07-18T18:52:16.359" v="3283" actId="1076"/>
          <ac:spMkLst>
            <pc:docMk/>
            <pc:sldMk cId="2173484528" sldId="314"/>
            <ac:spMk id="14" creationId="{A01E4EB1-E8EC-0D5B-7432-EB2D5D2539E4}"/>
          </ac:spMkLst>
        </pc:spChg>
        <pc:graphicFrameChg chg="add del mod">
          <ac:chgData name="Nguyen Binh" userId="acf7f2a7-1119-454a-99ee-b7b1d8425230" providerId="ADAL" clId="{536C9E73-010D-410B-8C35-79A5E0E6D5E7}" dt="2024-07-18T17:52:00.708" v="1656" actId="478"/>
          <ac:graphicFrameMkLst>
            <pc:docMk/>
            <pc:sldMk cId="2173484528" sldId="314"/>
            <ac:graphicFrameMk id="4" creationId="{BEC119E6-D046-058F-B837-2E4FB3DBF22E}"/>
          </ac:graphicFrameMkLst>
        </pc:graphicFrameChg>
        <pc:graphicFrameChg chg="add mod modGraphic">
          <ac:chgData name="Nguyen Binh" userId="acf7f2a7-1119-454a-99ee-b7b1d8425230" providerId="ADAL" clId="{536C9E73-010D-410B-8C35-79A5E0E6D5E7}" dt="2024-07-19T11:09:31.177" v="6549" actId="20577"/>
          <ac:graphicFrameMkLst>
            <pc:docMk/>
            <pc:sldMk cId="2173484528" sldId="314"/>
            <ac:graphicFrameMk id="6" creationId="{803D46EB-750E-F965-D2FA-3A111A123594}"/>
          </ac:graphicFrameMkLst>
        </pc:graphicFrameChg>
      </pc:sldChg>
      <pc:sldChg chg="addSp delSp modSp new mod ord modAnim">
        <pc:chgData name="Nguyen Binh" userId="acf7f2a7-1119-454a-99ee-b7b1d8425230" providerId="ADAL" clId="{536C9E73-010D-410B-8C35-79A5E0E6D5E7}" dt="2024-07-19T11:58:37.816" v="7330" actId="14100"/>
        <pc:sldMkLst>
          <pc:docMk/>
          <pc:sldMk cId="1432081450" sldId="315"/>
        </pc:sldMkLst>
        <pc:spChg chg="del">
          <ac:chgData name="Nguyen Binh" userId="acf7f2a7-1119-454a-99ee-b7b1d8425230" providerId="ADAL" clId="{536C9E73-010D-410B-8C35-79A5E0E6D5E7}" dt="2024-07-19T11:38:30.121" v="7069" actId="478"/>
          <ac:spMkLst>
            <pc:docMk/>
            <pc:sldMk cId="1432081450" sldId="315"/>
            <ac:spMk id="2" creationId="{48840A38-12FF-26B7-07B8-F2507B50F831}"/>
          </ac:spMkLst>
        </pc:spChg>
        <pc:spChg chg="del">
          <ac:chgData name="Nguyen Binh" userId="acf7f2a7-1119-454a-99ee-b7b1d8425230" providerId="ADAL" clId="{536C9E73-010D-410B-8C35-79A5E0E6D5E7}" dt="2024-07-19T11:58:34.623" v="7329" actId="478"/>
          <ac:spMkLst>
            <pc:docMk/>
            <pc:sldMk cId="1432081450" sldId="315"/>
            <ac:spMk id="3" creationId="{D4061468-60A2-2CF7-2D9C-679DEDFB2EF6}"/>
          </ac:spMkLst>
        </pc:spChg>
        <pc:spChg chg="add mod">
          <ac:chgData name="Nguyen Binh" userId="acf7f2a7-1119-454a-99ee-b7b1d8425230" providerId="ADAL" clId="{536C9E73-010D-410B-8C35-79A5E0E6D5E7}" dt="2024-07-19T11:38:30.574" v="7070"/>
          <ac:spMkLst>
            <pc:docMk/>
            <pc:sldMk cId="1432081450" sldId="315"/>
            <ac:spMk id="4" creationId="{F4A8A1C8-E911-ACB9-432D-454EBEB4EBD6}"/>
          </ac:spMkLst>
        </pc:spChg>
        <pc:spChg chg="add mod">
          <ac:chgData name="Nguyen Binh" userId="acf7f2a7-1119-454a-99ee-b7b1d8425230" providerId="ADAL" clId="{536C9E73-010D-410B-8C35-79A5E0E6D5E7}" dt="2024-07-19T11:39:55.210" v="7083" actId="207"/>
          <ac:spMkLst>
            <pc:docMk/>
            <pc:sldMk cId="1432081450" sldId="315"/>
            <ac:spMk id="7" creationId="{1F7C1745-85E5-D29B-2E6C-D42A71D7334E}"/>
          </ac:spMkLst>
        </pc:spChg>
        <pc:spChg chg="add mod">
          <ac:chgData name="Nguyen Binh" userId="acf7f2a7-1119-454a-99ee-b7b1d8425230" providerId="ADAL" clId="{536C9E73-010D-410B-8C35-79A5E0E6D5E7}" dt="2024-07-19T11:40:05.144" v="7084" actId="207"/>
          <ac:spMkLst>
            <pc:docMk/>
            <pc:sldMk cId="1432081450" sldId="315"/>
            <ac:spMk id="8" creationId="{9BABB834-31EF-F993-818A-A70D1E2CBFCB}"/>
          </ac:spMkLst>
        </pc:spChg>
        <pc:spChg chg="add mod">
          <ac:chgData name="Nguyen Binh" userId="acf7f2a7-1119-454a-99ee-b7b1d8425230" providerId="ADAL" clId="{536C9E73-010D-410B-8C35-79A5E0E6D5E7}" dt="2024-07-19T11:40:11.472" v="7085" actId="207"/>
          <ac:spMkLst>
            <pc:docMk/>
            <pc:sldMk cId="1432081450" sldId="315"/>
            <ac:spMk id="9" creationId="{3E924D84-96A7-6996-2027-F01D7BD84972}"/>
          </ac:spMkLst>
        </pc:spChg>
        <pc:spChg chg="add mod">
          <ac:chgData name="Nguyen Binh" userId="acf7f2a7-1119-454a-99ee-b7b1d8425230" providerId="ADAL" clId="{536C9E73-010D-410B-8C35-79A5E0E6D5E7}" dt="2024-07-19T11:38:30.574" v="7070"/>
          <ac:spMkLst>
            <pc:docMk/>
            <pc:sldMk cId="1432081450" sldId="315"/>
            <ac:spMk id="10" creationId="{445634FA-4C58-AE6F-F2DE-BD6B18962AB0}"/>
          </ac:spMkLst>
        </pc:spChg>
        <pc:spChg chg="add mod">
          <ac:chgData name="Nguyen Binh" userId="acf7f2a7-1119-454a-99ee-b7b1d8425230" providerId="ADAL" clId="{536C9E73-010D-410B-8C35-79A5E0E6D5E7}" dt="2024-07-19T11:58:37.816" v="7330" actId="14100"/>
          <ac:spMkLst>
            <pc:docMk/>
            <pc:sldMk cId="1432081450" sldId="315"/>
            <ac:spMk id="11" creationId="{442B87B3-6970-8A32-2577-DB50E817BAAA}"/>
          </ac:spMkLst>
        </pc:spChg>
        <pc:spChg chg="add mod">
          <ac:chgData name="Nguyen Binh" userId="acf7f2a7-1119-454a-99ee-b7b1d8425230" providerId="ADAL" clId="{536C9E73-010D-410B-8C35-79A5E0E6D5E7}" dt="2024-07-19T11:38:30.574" v="7070"/>
          <ac:spMkLst>
            <pc:docMk/>
            <pc:sldMk cId="1432081450" sldId="315"/>
            <ac:spMk id="12" creationId="{E2DA188F-A7D3-8E89-70A9-DF2215509949}"/>
          </ac:spMkLst>
        </pc:spChg>
        <pc:graphicFrameChg chg="add del mod modGraphic">
          <ac:chgData name="Nguyen Binh" userId="acf7f2a7-1119-454a-99ee-b7b1d8425230" providerId="ADAL" clId="{536C9E73-010D-410B-8C35-79A5E0E6D5E7}" dt="2024-07-19T11:39:43.482" v="7082" actId="3680"/>
          <ac:graphicFrameMkLst>
            <pc:docMk/>
            <pc:sldMk cId="1432081450" sldId="315"/>
            <ac:graphicFrameMk id="14" creationId="{F9F61513-29D6-7C9D-E521-B641C089DD40}"/>
          </ac:graphicFrameMkLst>
        </pc:graphicFrameChg>
        <pc:cxnChg chg="add mod ord">
          <ac:chgData name="Nguyen Binh" userId="acf7f2a7-1119-454a-99ee-b7b1d8425230" providerId="ADAL" clId="{536C9E73-010D-410B-8C35-79A5E0E6D5E7}" dt="2024-07-19T11:58:04.482" v="7321" actId="166"/>
          <ac:cxnSpMkLst>
            <pc:docMk/>
            <pc:sldMk cId="1432081450" sldId="315"/>
            <ac:cxnSpMk id="5" creationId="{D18A0990-009A-2321-AFD0-DB6EC9F57202}"/>
          </ac:cxnSpMkLst>
        </pc:cxnChg>
        <pc:cxnChg chg="add mod ord">
          <ac:chgData name="Nguyen Binh" userId="acf7f2a7-1119-454a-99ee-b7b1d8425230" providerId="ADAL" clId="{536C9E73-010D-410B-8C35-79A5E0E6D5E7}" dt="2024-07-19T11:58:07.228" v="7322" actId="166"/>
          <ac:cxnSpMkLst>
            <pc:docMk/>
            <pc:sldMk cId="1432081450" sldId="315"/>
            <ac:cxnSpMk id="6" creationId="{D400CE5F-777F-E8AB-DFD4-39BA8EEFDEDD}"/>
          </ac:cxnSpMkLst>
        </pc:cxnChg>
        <pc:cxnChg chg="add mod">
          <ac:chgData name="Nguyen Binh" userId="acf7f2a7-1119-454a-99ee-b7b1d8425230" providerId="ADAL" clId="{536C9E73-010D-410B-8C35-79A5E0E6D5E7}" dt="2024-07-19T11:38:30.574" v="7070"/>
          <ac:cxnSpMkLst>
            <pc:docMk/>
            <pc:sldMk cId="1432081450" sldId="315"/>
            <ac:cxnSpMk id="13" creationId="{D221304D-9C54-DB97-B416-1F3132737E68}"/>
          </ac:cxnSpMkLst>
        </pc:cxnChg>
      </pc:sldChg>
      <pc:sldChg chg="addSp delSp modSp new mod modAnim">
        <pc:chgData name="Nguyen Binh" userId="acf7f2a7-1119-454a-99ee-b7b1d8425230" providerId="ADAL" clId="{536C9E73-010D-410B-8C35-79A5E0E6D5E7}" dt="2024-07-19T13:00:02.420" v="8958"/>
        <pc:sldMkLst>
          <pc:docMk/>
          <pc:sldMk cId="2134596653" sldId="316"/>
        </pc:sldMkLst>
        <pc:spChg chg="add mod">
          <ac:chgData name="Nguyen Binh" userId="acf7f2a7-1119-454a-99ee-b7b1d8425230" providerId="ADAL" clId="{536C9E73-010D-410B-8C35-79A5E0E6D5E7}" dt="2024-07-19T10:47:32.215" v="5932" actId="20577"/>
          <ac:spMkLst>
            <pc:docMk/>
            <pc:sldMk cId="2134596653" sldId="316"/>
            <ac:spMk id="2" creationId="{1A4EE22B-16B4-FFA6-D82F-ED72C89FB116}"/>
          </ac:spMkLst>
        </pc:spChg>
        <pc:spChg chg="del">
          <ac:chgData name="Nguyen Binh" userId="acf7f2a7-1119-454a-99ee-b7b1d8425230" providerId="ADAL" clId="{536C9E73-010D-410B-8C35-79A5E0E6D5E7}" dt="2024-07-18T18:03:16.304" v="1750" actId="478"/>
          <ac:spMkLst>
            <pc:docMk/>
            <pc:sldMk cId="2134596653" sldId="316"/>
            <ac:spMk id="2" creationId="{E59CB840-8D3C-CF56-69EA-6EF3850A34FE}"/>
          </ac:spMkLst>
        </pc:spChg>
        <pc:spChg chg="add mod">
          <ac:chgData name="Nguyen Binh" userId="acf7f2a7-1119-454a-99ee-b7b1d8425230" providerId="ADAL" clId="{536C9E73-010D-410B-8C35-79A5E0E6D5E7}" dt="2024-07-18T18:03:20.928" v="1765" actId="20577"/>
          <ac:spMkLst>
            <pc:docMk/>
            <pc:sldMk cId="2134596653" sldId="316"/>
            <ac:spMk id="4" creationId="{0CA806F1-CC33-276F-7E5F-C167FAAF1339}"/>
          </ac:spMkLst>
        </pc:spChg>
        <pc:spChg chg="add del mod">
          <ac:chgData name="Nguyen Binh" userId="acf7f2a7-1119-454a-99ee-b7b1d8425230" providerId="ADAL" clId="{536C9E73-010D-410B-8C35-79A5E0E6D5E7}" dt="2024-07-18T18:07:19.992" v="1817" actId="21"/>
          <ac:spMkLst>
            <pc:docMk/>
            <pc:sldMk cId="2134596653" sldId="316"/>
            <ac:spMk id="6" creationId="{996D7EE4-5B22-458C-B1E8-11A75CA05130}"/>
          </ac:spMkLst>
        </pc:spChg>
        <pc:spChg chg="add del mod">
          <ac:chgData name="Nguyen Binh" userId="acf7f2a7-1119-454a-99ee-b7b1d8425230" providerId="ADAL" clId="{536C9E73-010D-410B-8C35-79A5E0E6D5E7}" dt="2024-07-18T18:39:27.697" v="2729" actId="478"/>
          <ac:spMkLst>
            <pc:docMk/>
            <pc:sldMk cId="2134596653" sldId="316"/>
            <ac:spMk id="8" creationId="{B5743C7C-37EE-255A-FB10-6C592C2BC0A0}"/>
          </ac:spMkLst>
        </pc:spChg>
        <pc:spChg chg="add mod">
          <ac:chgData name="Nguyen Binh" userId="acf7f2a7-1119-454a-99ee-b7b1d8425230" providerId="ADAL" clId="{536C9E73-010D-410B-8C35-79A5E0E6D5E7}" dt="2024-07-19T10:18:33.637" v="4496" actId="20577"/>
          <ac:spMkLst>
            <pc:docMk/>
            <pc:sldMk cId="2134596653" sldId="316"/>
            <ac:spMk id="9" creationId="{DE6871EE-ACEB-FE23-6A18-91BAA26D5616}"/>
          </ac:spMkLst>
        </pc:spChg>
        <pc:graphicFrameChg chg="add mod modGraphic">
          <ac:chgData name="Nguyen Binh" userId="acf7f2a7-1119-454a-99ee-b7b1d8425230" providerId="ADAL" clId="{536C9E73-010D-410B-8C35-79A5E0E6D5E7}" dt="2024-07-19T11:09:28.303" v="6548" actId="20577"/>
          <ac:graphicFrameMkLst>
            <pc:docMk/>
            <pc:sldMk cId="2134596653" sldId="316"/>
            <ac:graphicFrameMk id="5" creationId="{41001ED3-88F6-3257-1F77-FB0750CD0465}"/>
          </ac:graphicFrameMkLst>
        </pc:graphicFrameChg>
      </pc:sldChg>
      <pc:sldChg chg="addSp delSp modSp new mod ord modAnim">
        <pc:chgData name="Nguyen Binh" userId="acf7f2a7-1119-454a-99ee-b7b1d8425230" providerId="ADAL" clId="{536C9E73-010D-410B-8C35-79A5E0E6D5E7}" dt="2024-07-19T13:34:19.611" v="10166" actId="1076"/>
        <pc:sldMkLst>
          <pc:docMk/>
          <pc:sldMk cId="2137749707" sldId="317"/>
        </pc:sldMkLst>
        <pc:spChg chg="mod">
          <ac:chgData name="Nguyen Binh" userId="acf7f2a7-1119-454a-99ee-b7b1d8425230" providerId="ADAL" clId="{536C9E73-010D-410B-8C35-79A5E0E6D5E7}" dt="2024-07-19T11:30:07.918" v="6941" actId="20577"/>
          <ac:spMkLst>
            <pc:docMk/>
            <pc:sldMk cId="2137749707" sldId="317"/>
            <ac:spMk id="2" creationId="{13646BA2-53AE-5F19-7088-232E70455390}"/>
          </ac:spMkLst>
        </pc:spChg>
        <pc:spChg chg="add mod">
          <ac:chgData name="Nguyen Binh" userId="acf7f2a7-1119-454a-99ee-b7b1d8425230" providerId="ADAL" clId="{536C9E73-010D-410B-8C35-79A5E0E6D5E7}" dt="2024-07-19T13:34:19.611" v="10166" actId="1076"/>
          <ac:spMkLst>
            <pc:docMk/>
            <pc:sldMk cId="2137749707" sldId="317"/>
            <ac:spMk id="11" creationId="{9E9B2F55-830E-3E99-3E93-A48955447109}"/>
          </ac:spMkLst>
        </pc:spChg>
        <pc:spChg chg="add mod">
          <ac:chgData name="Nguyen Binh" userId="acf7f2a7-1119-454a-99ee-b7b1d8425230" providerId="ADAL" clId="{536C9E73-010D-410B-8C35-79A5E0E6D5E7}" dt="2024-07-19T13:26:24.297" v="9973" actId="1076"/>
          <ac:spMkLst>
            <pc:docMk/>
            <pc:sldMk cId="2137749707" sldId="317"/>
            <ac:spMk id="13" creationId="{0BCAAE28-7490-E5EE-C7E2-31859DC14E4A}"/>
          </ac:spMkLst>
        </pc:spChg>
        <pc:picChg chg="add del mod">
          <ac:chgData name="Nguyen Binh" userId="acf7f2a7-1119-454a-99ee-b7b1d8425230" providerId="ADAL" clId="{536C9E73-010D-410B-8C35-79A5E0E6D5E7}" dt="2024-07-19T11:22:10.949" v="6691" actId="478"/>
          <ac:picMkLst>
            <pc:docMk/>
            <pc:sldMk cId="2137749707" sldId="317"/>
            <ac:picMk id="4" creationId="{17D455D5-3686-8150-9ABE-895544FE09E8}"/>
          </ac:picMkLst>
        </pc:picChg>
        <pc:picChg chg="add del mod">
          <ac:chgData name="Nguyen Binh" userId="acf7f2a7-1119-454a-99ee-b7b1d8425230" providerId="ADAL" clId="{536C9E73-010D-410B-8C35-79A5E0E6D5E7}" dt="2024-07-19T11:27:56.818" v="6813" actId="478"/>
          <ac:picMkLst>
            <pc:docMk/>
            <pc:sldMk cId="2137749707" sldId="317"/>
            <ac:picMk id="5" creationId="{D9E0E61E-41D0-565B-932D-72ECF3D71054}"/>
          </ac:picMkLst>
        </pc:picChg>
        <pc:picChg chg="add del mod">
          <ac:chgData name="Nguyen Binh" userId="acf7f2a7-1119-454a-99ee-b7b1d8425230" providerId="ADAL" clId="{536C9E73-010D-410B-8C35-79A5E0E6D5E7}" dt="2024-07-19T11:25:56.415" v="6738" actId="478"/>
          <ac:picMkLst>
            <pc:docMk/>
            <pc:sldMk cId="2137749707" sldId="317"/>
            <ac:picMk id="6" creationId="{C8799AC9-0100-039A-6FAA-0A218217DEDB}"/>
          </ac:picMkLst>
        </pc:picChg>
        <pc:picChg chg="add del mod">
          <ac:chgData name="Nguyen Binh" userId="acf7f2a7-1119-454a-99ee-b7b1d8425230" providerId="ADAL" clId="{536C9E73-010D-410B-8C35-79A5E0E6D5E7}" dt="2024-07-19T11:27:46.515" v="6810" actId="478"/>
          <ac:picMkLst>
            <pc:docMk/>
            <pc:sldMk cId="2137749707" sldId="317"/>
            <ac:picMk id="7" creationId="{A365FAB9-1ACC-1DD5-5C00-F27168F02728}"/>
          </ac:picMkLst>
        </pc:picChg>
        <pc:picChg chg="add mod">
          <ac:chgData name="Nguyen Binh" userId="acf7f2a7-1119-454a-99ee-b7b1d8425230" providerId="ADAL" clId="{536C9E73-010D-410B-8C35-79A5E0E6D5E7}" dt="2024-07-19T13:26:07.518" v="9970" actId="1076"/>
          <ac:picMkLst>
            <pc:docMk/>
            <pc:sldMk cId="2137749707" sldId="317"/>
            <ac:picMk id="8" creationId="{D117B7A3-49CD-6C76-F427-257CBB2EEF64}"/>
          </ac:picMkLst>
        </pc:picChg>
        <pc:picChg chg="add mod">
          <ac:chgData name="Nguyen Binh" userId="acf7f2a7-1119-454a-99ee-b7b1d8425230" providerId="ADAL" clId="{536C9E73-010D-410B-8C35-79A5E0E6D5E7}" dt="2024-07-19T13:26:07.518" v="9970" actId="1076"/>
          <ac:picMkLst>
            <pc:docMk/>
            <pc:sldMk cId="2137749707" sldId="317"/>
            <ac:picMk id="9" creationId="{5ACC1C59-D6ED-468E-134B-BDC084386F34}"/>
          </ac:picMkLst>
        </pc:picChg>
      </pc:sldChg>
      <pc:sldChg chg="addSp delSp modSp add mod ord delAnim modAnim">
        <pc:chgData name="Nguyen Binh" userId="acf7f2a7-1119-454a-99ee-b7b1d8425230" providerId="ADAL" clId="{536C9E73-010D-410B-8C35-79A5E0E6D5E7}" dt="2024-07-19T12:56:27.363" v="8922" actId="20577"/>
        <pc:sldMkLst>
          <pc:docMk/>
          <pc:sldMk cId="1146455940" sldId="318"/>
        </pc:sldMkLst>
        <pc:spChg chg="del">
          <ac:chgData name="Nguyen Binh" userId="acf7f2a7-1119-454a-99ee-b7b1d8425230" providerId="ADAL" clId="{536C9E73-010D-410B-8C35-79A5E0E6D5E7}" dt="2024-07-19T11:58:40.469" v="7331" actId="478"/>
          <ac:spMkLst>
            <pc:docMk/>
            <pc:sldMk cId="1146455940" sldId="318"/>
            <ac:spMk id="3" creationId="{D4061468-60A2-2CF7-2D9C-679DEDFB2EF6}"/>
          </ac:spMkLst>
        </pc:spChg>
        <pc:spChg chg="mod">
          <ac:chgData name="Nguyen Binh" userId="acf7f2a7-1119-454a-99ee-b7b1d8425230" providerId="ADAL" clId="{536C9E73-010D-410B-8C35-79A5E0E6D5E7}" dt="2024-07-19T12:15:26.491" v="7546" actId="14100"/>
          <ac:spMkLst>
            <pc:docMk/>
            <pc:sldMk cId="1146455940" sldId="318"/>
            <ac:spMk id="7" creationId="{1F7C1745-85E5-D29B-2E6C-D42A71D7334E}"/>
          </ac:spMkLst>
        </pc:spChg>
        <pc:spChg chg="del">
          <ac:chgData name="Nguyen Binh" userId="acf7f2a7-1119-454a-99ee-b7b1d8425230" providerId="ADAL" clId="{536C9E73-010D-410B-8C35-79A5E0E6D5E7}" dt="2024-07-19T11:58:19.845" v="7326" actId="478"/>
          <ac:spMkLst>
            <pc:docMk/>
            <pc:sldMk cId="1146455940" sldId="318"/>
            <ac:spMk id="10" creationId="{445634FA-4C58-AE6F-F2DE-BD6B18962AB0}"/>
          </ac:spMkLst>
        </pc:spChg>
        <pc:spChg chg="del">
          <ac:chgData name="Nguyen Binh" userId="acf7f2a7-1119-454a-99ee-b7b1d8425230" providerId="ADAL" clId="{536C9E73-010D-410B-8C35-79A5E0E6D5E7}" dt="2024-07-19T11:58:21.304" v="7327" actId="478"/>
          <ac:spMkLst>
            <pc:docMk/>
            <pc:sldMk cId="1146455940" sldId="318"/>
            <ac:spMk id="11" creationId="{442B87B3-6970-8A32-2577-DB50E817BAAA}"/>
          </ac:spMkLst>
        </pc:spChg>
        <pc:spChg chg="del">
          <ac:chgData name="Nguyen Binh" userId="acf7f2a7-1119-454a-99ee-b7b1d8425230" providerId="ADAL" clId="{536C9E73-010D-410B-8C35-79A5E0E6D5E7}" dt="2024-07-19T11:58:18.374" v="7325" actId="478"/>
          <ac:spMkLst>
            <pc:docMk/>
            <pc:sldMk cId="1146455940" sldId="318"/>
            <ac:spMk id="12" creationId="{E2DA188F-A7D3-8E89-70A9-DF2215509949}"/>
          </ac:spMkLst>
        </pc:spChg>
        <pc:spChg chg="add mod">
          <ac:chgData name="Nguyen Binh" userId="acf7f2a7-1119-454a-99ee-b7b1d8425230" providerId="ADAL" clId="{536C9E73-010D-410B-8C35-79A5E0E6D5E7}" dt="2024-07-19T12:24:52.191" v="8043" actId="1076"/>
          <ac:spMkLst>
            <pc:docMk/>
            <pc:sldMk cId="1146455940" sldId="318"/>
            <ac:spMk id="20" creationId="{7B194674-5C81-7E9B-E8E4-37CE709A4AFE}"/>
          </ac:spMkLst>
        </pc:spChg>
        <pc:spChg chg="add mod">
          <ac:chgData name="Nguyen Binh" userId="acf7f2a7-1119-454a-99ee-b7b1d8425230" providerId="ADAL" clId="{536C9E73-010D-410B-8C35-79A5E0E6D5E7}" dt="2024-07-19T12:24:54.004" v="8044" actId="1076"/>
          <ac:spMkLst>
            <pc:docMk/>
            <pc:sldMk cId="1146455940" sldId="318"/>
            <ac:spMk id="21" creationId="{3CEA235A-C0B5-CEAF-7136-9B82B9D3023E}"/>
          </ac:spMkLst>
        </pc:spChg>
        <pc:spChg chg="add mod">
          <ac:chgData name="Nguyen Binh" userId="acf7f2a7-1119-454a-99ee-b7b1d8425230" providerId="ADAL" clId="{536C9E73-010D-410B-8C35-79A5E0E6D5E7}" dt="2024-07-19T12:25:03.597" v="8048" actId="1076"/>
          <ac:spMkLst>
            <pc:docMk/>
            <pc:sldMk cId="1146455940" sldId="318"/>
            <ac:spMk id="22" creationId="{FB011430-C4AE-1C8C-7D20-2A119771BDF5}"/>
          </ac:spMkLst>
        </pc:spChg>
        <pc:spChg chg="add mod">
          <ac:chgData name="Nguyen Binh" userId="acf7f2a7-1119-454a-99ee-b7b1d8425230" providerId="ADAL" clId="{536C9E73-010D-410B-8C35-79A5E0E6D5E7}" dt="2024-07-19T12:31:40.062" v="8460" actId="1076"/>
          <ac:spMkLst>
            <pc:docMk/>
            <pc:sldMk cId="1146455940" sldId="318"/>
            <ac:spMk id="24" creationId="{205F3D6F-A9E8-424F-BCF1-86AC8D4E1590}"/>
          </ac:spMkLst>
        </pc:spChg>
        <pc:spChg chg="add mod">
          <ac:chgData name="Nguyen Binh" userId="acf7f2a7-1119-454a-99ee-b7b1d8425230" providerId="ADAL" clId="{536C9E73-010D-410B-8C35-79A5E0E6D5E7}" dt="2024-07-19T12:31:30.296" v="8453" actId="20577"/>
          <ac:spMkLst>
            <pc:docMk/>
            <pc:sldMk cId="1146455940" sldId="318"/>
            <ac:spMk id="25" creationId="{8B7CEE0C-0818-3C72-9F3C-BA95DF2DE727}"/>
          </ac:spMkLst>
        </pc:spChg>
        <pc:spChg chg="add mod">
          <ac:chgData name="Nguyen Binh" userId="acf7f2a7-1119-454a-99ee-b7b1d8425230" providerId="ADAL" clId="{536C9E73-010D-410B-8C35-79A5E0E6D5E7}" dt="2024-07-19T12:31:32.186" v="8457" actId="20577"/>
          <ac:spMkLst>
            <pc:docMk/>
            <pc:sldMk cId="1146455940" sldId="318"/>
            <ac:spMk id="26" creationId="{57C7937E-B075-9D10-07F6-5F9F2D975967}"/>
          </ac:spMkLst>
        </pc:spChg>
        <pc:spChg chg="add mod">
          <ac:chgData name="Nguyen Binh" userId="acf7f2a7-1119-454a-99ee-b7b1d8425230" providerId="ADAL" clId="{536C9E73-010D-410B-8C35-79A5E0E6D5E7}" dt="2024-07-19T12:31:54.280" v="8462" actId="1076"/>
          <ac:spMkLst>
            <pc:docMk/>
            <pc:sldMk cId="1146455940" sldId="318"/>
            <ac:spMk id="29" creationId="{D141416C-7AC6-F4DC-C568-07FE56F423F6}"/>
          </ac:spMkLst>
        </pc:spChg>
        <pc:spChg chg="add mod">
          <ac:chgData name="Nguyen Binh" userId="acf7f2a7-1119-454a-99ee-b7b1d8425230" providerId="ADAL" clId="{536C9E73-010D-410B-8C35-79A5E0E6D5E7}" dt="2024-07-19T12:31:54.280" v="8462" actId="1076"/>
          <ac:spMkLst>
            <pc:docMk/>
            <pc:sldMk cId="1146455940" sldId="318"/>
            <ac:spMk id="30" creationId="{A82DB69A-6548-B981-42BA-047A3DA92031}"/>
          </ac:spMkLst>
        </pc:spChg>
        <pc:spChg chg="add mod">
          <ac:chgData name="Nguyen Binh" userId="acf7f2a7-1119-454a-99ee-b7b1d8425230" providerId="ADAL" clId="{536C9E73-010D-410B-8C35-79A5E0E6D5E7}" dt="2024-07-19T12:33:42.805" v="8573" actId="1076"/>
          <ac:spMkLst>
            <pc:docMk/>
            <pc:sldMk cId="1146455940" sldId="318"/>
            <ac:spMk id="32" creationId="{534FFA80-551B-3D43-D61A-D0ABBEFB8568}"/>
          </ac:spMkLst>
        </pc:spChg>
        <pc:spChg chg="add mod">
          <ac:chgData name="Nguyen Binh" userId="acf7f2a7-1119-454a-99ee-b7b1d8425230" providerId="ADAL" clId="{536C9E73-010D-410B-8C35-79A5E0E6D5E7}" dt="2024-07-19T12:26:32.135" v="8139" actId="404"/>
          <ac:spMkLst>
            <pc:docMk/>
            <pc:sldMk cId="1146455940" sldId="318"/>
            <ac:spMk id="33" creationId="{C395FCF8-282A-86A3-BD4C-6703DF9D97F8}"/>
          </ac:spMkLst>
        </pc:spChg>
        <pc:spChg chg="add mod">
          <ac:chgData name="Nguyen Binh" userId="acf7f2a7-1119-454a-99ee-b7b1d8425230" providerId="ADAL" clId="{536C9E73-010D-410B-8C35-79A5E0E6D5E7}" dt="2024-07-19T12:26:32.135" v="8139" actId="404"/>
          <ac:spMkLst>
            <pc:docMk/>
            <pc:sldMk cId="1146455940" sldId="318"/>
            <ac:spMk id="34" creationId="{C4E8DDA1-FA6A-885C-A538-355195F9E882}"/>
          </ac:spMkLst>
        </pc:spChg>
        <pc:spChg chg="add mod">
          <ac:chgData name="Nguyen Binh" userId="acf7f2a7-1119-454a-99ee-b7b1d8425230" providerId="ADAL" clId="{536C9E73-010D-410B-8C35-79A5E0E6D5E7}" dt="2024-07-19T12:26:32.135" v="8139" actId="404"/>
          <ac:spMkLst>
            <pc:docMk/>
            <pc:sldMk cId="1146455940" sldId="318"/>
            <ac:spMk id="35" creationId="{A4F475AA-0FB5-C765-DA29-8E9AC28EAC10}"/>
          </ac:spMkLst>
        </pc:spChg>
        <pc:spChg chg="add mod">
          <ac:chgData name="Nguyen Binh" userId="acf7f2a7-1119-454a-99ee-b7b1d8425230" providerId="ADAL" clId="{536C9E73-010D-410B-8C35-79A5E0E6D5E7}" dt="2024-07-19T12:33:51.992" v="8576" actId="1076"/>
          <ac:spMkLst>
            <pc:docMk/>
            <pc:sldMk cId="1146455940" sldId="318"/>
            <ac:spMk id="36" creationId="{6DAAAE19-0793-8B9B-1B16-95A65E0D39D5}"/>
          </ac:spMkLst>
        </pc:spChg>
        <pc:spChg chg="add mod">
          <ac:chgData name="Nguyen Binh" userId="acf7f2a7-1119-454a-99ee-b7b1d8425230" providerId="ADAL" clId="{536C9E73-010D-410B-8C35-79A5E0E6D5E7}" dt="2024-07-19T12:27:51.910" v="8257"/>
          <ac:spMkLst>
            <pc:docMk/>
            <pc:sldMk cId="1146455940" sldId="318"/>
            <ac:spMk id="37" creationId="{1CDD258B-7566-D486-5E2F-20BF34E420AF}"/>
          </ac:spMkLst>
        </pc:spChg>
        <pc:spChg chg="add mod">
          <ac:chgData name="Nguyen Binh" userId="acf7f2a7-1119-454a-99ee-b7b1d8425230" providerId="ADAL" clId="{536C9E73-010D-410B-8C35-79A5E0E6D5E7}" dt="2024-07-19T12:31:54.280" v="8462" actId="1076"/>
          <ac:spMkLst>
            <pc:docMk/>
            <pc:sldMk cId="1146455940" sldId="318"/>
            <ac:spMk id="38" creationId="{0D446163-A684-546A-5A71-E110662C6AE8}"/>
          </ac:spMkLst>
        </pc:spChg>
        <pc:spChg chg="add mod">
          <ac:chgData name="Nguyen Binh" userId="acf7f2a7-1119-454a-99ee-b7b1d8425230" providerId="ADAL" clId="{536C9E73-010D-410B-8C35-79A5E0E6D5E7}" dt="2024-07-19T12:31:54.280" v="8462" actId="1076"/>
          <ac:spMkLst>
            <pc:docMk/>
            <pc:sldMk cId="1146455940" sldId="318"/>
            <ac:spMk id="39" creationId="{BB8966A0-8070-7084-95D0-ABE3E075268C}"/>
          </ac:spMkLst>
        </pc:spChg>
        <pc:spChg chg="add mod">
          <ac:chgData name="Nguyen Binh" userId="acf7f2a7-1119-454a-99ee-b7b1d8425230" providerId="ADAL" clId="{536C9E73-010D-410B-8C35-79A5E0E6D5E7}" dt="2024-07-19T12:28:46.351" v="8266" actId="688"/>
          <ac:spMkLst>
            <pc:docMk/>
            <pc:sldMk cId="1146455940" sldId="318"/>
            <ac:spMk id="40" creationId="{DF89F452-33D2-8097-75E6-544ABCC545A9}"/>
          </ac:spMkLst>
        </pc:spChg>
        <pc:spChg chg="add mod">
          <ac:chgData name="Nguyen Binh" userId="acf7f2a7-1119-454a-99ee-b7b1d8425230" providerId="ADAL" clId="{536C9E73-010D-410B-8C35-79A5E0E6D5E7}" dt="2024-07-19T12:28:54.336" v="8269" actId="1076"/>
          <ac:spMkLst>
            <pc:docMk/>
            <pc:sldMk cId="1146455940" sldId="318"/>
            <ac:spMk id="41" creationId="{6396551A-B53E-2D88-6D00-EC7E5335F1FD}"/>
          </ac:spMkLst>
        </pc:spChg>
        <pc:spChg chg="add mod">
          <ac:chgData name="Nguyen Binh" userId="acf7f2a7-1119-454a-99ee-b7b1d8425230" providerId="ADAL" clId="{536C9E73-010D-410B-8C35-79A5E0E6D5E7}" dt="2024-07-19T12:29:01.931" v="8272" actId="1076"/>
          <ac:spMkLst>
            <pc:docMk/>
            <pc:sldMk cId="1146455940" sldId="318"/>
            <ac:spMk id="42" creationId="{23B15763-2C4F-6698-D777-E84046B79696}"/>
          </ac:spMkLst>
        </pc:spChg>
        <pc:spChg chg="add mod">
          <ac:chgData name="Nguyen Binh" userId="acf7f2a7-1119-454a-99ee-b7b1d8425230" providerId="ADAL" clId="{536C9E73-010D-410B-8C35-79A5E0E6D5E7}" dt="2024-07-19T12:31:47.843" v="8461" actId="113"/>
          <ac:spMkLst>
            <pc:docMk/>
            <pc:sldMk cId="1146455940" sldId="318"/>
            <ac:spMk id="43" creationId="{3E8E80E9-899E-8D29-DF77-58FEBB5C5A20}"/>
          </ac:spMkLst>
        </pc:spChg>
        <pc:spChg chg="add mod">
          <ac:chgData name="Nguyen Binh" userId="acf7f2a7-1119-454a-99ee-b7b1d8425230" providerId="ADAL" clId="{536C9E73-010D-410B-8C35-79A5E0E6D5E7}" dt="2024-07-19T12:34:42.803" v="8583" actId="1076"/>
          <ac:spMkLst>
            <pc:docMk/>
            <pc:sldMk cId="1146455940" sldId="318"/>
            <ac:spMk id="44" creationId="{181C0326-7935-D5D6-0ADB-1D37252950EB}"/>
          </ac:spMkLst>
        </pc:spChg>
        <pc:spChg chg="add mod">
          <ac:chgData name="Nguyen Binh" userId="acf7f2a7-1119-454a-99ee-b7b1d8425230" providerId="ADAL" clId="{536C9E73-010D-410B-8C35-79A5E0E6D5E7}" dt="2024-07-19T12:56:27.363" v="8922" actId="20577"/>
          <ac:spMkLst>
            <pc:docMk/>
            <pc:sldMk cId="1146455940" sldId="318"/>
            <ac:spMk id="46" creationId="{A2D821DE-ADA3-588D-41CB-072CAFA82B69}"/>
          </ac:spMkLst>
        </pc:spChg>
        <pc:spChg chg="add mod">
          <ac:chgData name="Nguyen Binh" userId="acf7f2a7-1119-454a-99ee-b7b1d8425230" providerId="ADAL" clId="{536C9E73-010D-410B-8C35-79A5E0E6D5E7}" dt="2024-07-19T12:32:10.718" v="8464" actId="1076"/>
          <ac:spMkLst>
            <pc:docMk/>
            <pc:sldMk cId="1146455940" sldId="318"/>
            <ac:spMk id="47" creationId="{047785B0-9661-E72F-F5C3-4894C064FDC1}"/>
          </ac:spMkLst>
        </pc:spChg>
        <pc:spChg chg="add mod">
          <ac:chgData name="Nguyen Binh" userId="acf7f2a7-1119-454a-99ee-b7b1d8425230" providerId="ADAL" clId="{536C9E73-010D-410B-8C35-79A5E0E6D5E7}" dt="2024-07-19T12:35:23" v="8588" actId="1076"/>
          <ac:spMkLst>
            <pc:docMk/>
            <pc:sldMk cId="1146455940" sldId="318"/>
            <ac:spMk id="48" creationId="{4D57EEC0-B74E-50DC-7757-70E2B1B126DA}"/>
          </ac:spMkLst>
        </pc:spChg>
        <pc:spChg chg="add mod">
          <ac:chgData name="Nguyen Binh" userId="acf7f2a7-1119-454a-99ee-b7b1d8425230" providerId="ADAL" clId="{536C9E73-010D-410B-8C35-79A5E0E6D5E7}" dt="2024-07-19T12:34:55.349" v="8586" actId="113"/>
          <ac:spMkLst>
            <pc:docMk/>
            <pc:sldMk cId="1146455940" sldId="318"/>
            <ac:spMk id="50" creationId="{0933AA29-C077-FB14-6F4C-B8CBEEDAA845}"/>
          </ac:spMkLst>
        </pc:spChg>
        <pc:spChg chg="add mod">
          <ac:chgData name="Nguyen Binh" userId="acf7f2a7-1119-454a-99ee-b7b1d8425230" providerId="ADAL" clId="{536C9E73-010D-410B-8C35-79A5E0E6D5E7}" dt="2024-07-19T12:32:52.859" v="8559" actId="1076"/>
          <ac:spMkLst>
            <pc:docMk/>
            <pc:sldMk cId="1146455940" sldId="318"/>
            <ac:spMk id="51" creationId="{EE119AED-B7B8-69D9-B3F4-81FC01F9FF37}"/>
          </ac:spMkLst>
        </pc:spChg>
        <pc:spChg chg="add mod">
          <ac:chgData name="Nguyen Binh" userId="acf7f2a7-1119-454a-99ee-b7b1d8425230" providerId="ADAL" clId="{536C9E73-010D-410B-8C35-79A5E0E6D5E7}" dt="2024-07-19T12:54:34.913" v="8904" actId="1076"/>
          <ac:spMkLst>
            <pc:docMk/>
            <pc:sldMk cId="1146455940" sldId="318"/>
            <ac:spMk id="52" creationId="{9358E42D-3F41-4850-B3B2-D3C4F03AF2AF}"/>
          </ac:spMkLst>
        </pc:spChg>
        <pc:spChg chg="add mod">
          <ac:chgData name="Nguyen Binh" userId="acf7f2a7-1119-454a-99ee-b7b1d8425230" providerId="ADAL" clId="{536C9E73-010D-410B-8C35-79A5E0E6D5E7}" dt="2024-07-19T12:54:33.491" v="8903" actId="1076"/>
          <ac:spMkLst>
            <pc:docMk/>
            <pc:sldMk cId="1146455940" sldId="318"/>
            <ac:spMk id="56" creationId="{E269A8C5-C278-69FE-EAE7-AACC9FBB6CA5}"/>
          </ac:spMkLst>
        </pc:spChg>
        <pc:picChg chg="add del mod">
          <ac:chgData name="Nguyen Binh" userId="acf7f2a7-1119-454a-99ee-b7b1d8425230" providerId="ADAL" clId="{536C9E73-010D-410B-8C35-79A5E0E6D5E7}" dt="2024-07-19T12:25:31.729" v="8052" actId="478"/>
          <ac:picMkLst>
            <pc:docMk/>
            <pc:sldMk cId="1146455940" sldId="318"/>
            <ac:picMk id="2" creationId="{075D4CE2-CE77-E3D7-72E7-3723285D2C43}"/>
          </ac:picMkLst>
        </pc:picChg>
        <pc:picChg chg="add del mod">
          <ac:chgData name="Nguyen Binh" userId="acf7f2a7-1119-454a-99ee-b7b1d8425230" providerId="ADAL" clId="{536C9E73-010D-410B-8C35-79A5E0E6D5E7}" dt="2024-07-19T12:25:06.682" v="8049" actId="478"/>
          <ac:picMkLst>
            <pc:docMk/>
            <pc:sldMk cId="1146455940" sldId="318"/>
            <ac:picMk id="14" creationId="{3B142E5F-5B56-2072-173D-AE1D82D932E9}"/>
          </ac:picMkLst>
        </pc:picChg>
        <pc:picChg chg="add del mod">
          <ac:chgData name="Nguyen Binh" userId="acf7f2a7-1119-454a-99ee-b7b1d8425230" providerId="ADAL" clId="{536C9E73-010D-410B-8C35-79A5E0E6D5E7}" dt="2024-07-19T12:25:06.682" v="8049" actId="478"/>
          <ac:picMkLst>
            <pc:docMk/>
            <pc:sldMk cId="1146455940" sldId="318"/>
            <ac:picMk id="15" creationId="{21FA3FA4-9D52-FC82-6285-3CFB45E92CA8}"/>
          </ac:picMkLst>
        </pc:picChg>
        <pc:picChg chg="add mod">
          <ac:chgData name="Nguyen Binh" userId="acf7f2a7-1119-454a-99ee-b7b1d8425230" providerId="ADAL" clId="{536C9E73-010D-410B-8C35-79A5E0E6D5E7}" dt="2024-07-19T12:23:26.145" v="7900" actId="1076"/>
          <ac:picMkLst>
            <pc:docMk/>
            <pc:sldMk cId="1146455940" sldId="318"/>
            <ac:picMk id="16" creationId="{290B3169-06CF-6866-FD8A-28D8DA9A250E}"/>
          </ac:picMkLst>
        </pc:picChg>
        <pc:picChg chg="add mod">
          <ac:chgData name="Nguyen Binh" userId="acf7f2a7-1119-454a-99ee-b7b1d8425230" providerId="ADAL" clId="{536C9E73-010D-410B-8C35-79A5E0E6D5E7}" dt="2024-07-19T12:23:26.145" v="7900" actId="1076"/>
          <ac:picMkLst>
            <pc:docMk/>
            <pc:sldMk cId="1146455940" sldId="318"/>
            <ac:picMk id="17" creationId="{719E5497-6E9C-2E9A-2FBB-89A572EBDF82}"/>
          </ac:picMkLst>
        </pc:picChg>
        <pc:picChg chg="add mod">
          <ac:chgData name="Nguyen Binh" userId="acf7f2a7-1119-454a-99ee-b7b1d8425230" providerId="ADAL" clId="{536C9E73-010D-410B-8C35-79A5E0E6D5E7}" dt="2024-07-19T12:25:03.597" v="8048" actId="1076"/>
          <ac:picMkLst>
            <pc:docMk/>
            <pc:sldMk cId="1146455940" sldId="318"/>
            <ac:picMk id="18" creationId="{F19CD13B-70C0-D9F9-1885-7EE23AF7DF8B}"/>
          </ac:picMkLst>
        </pc:picChg>
        <pc:picChg chg="add mod">
          <ac:chgData name="Nguyen Binh" userId="acf7f2a7-1119-454a-99ee-b7b1d8425230" providerId="ADAL" clId="{536C9E73-010D-410B-8C35-79A5E0E6D5E7}" dt="2024-07-19T12:31:54.280" v="8462" actId="1076"/>
          <ac:picMkLst>
            <pc:docMk/>
            <pc:sldMk cId="1146455940" sldId="318"/>
            <ac:picMk id="27" creationId="{9C980B42-4EF3-AF40-ADA0-8F9DDD1757BE}"/>
          </ac:picMkLst>
        </pc:picChg>
        <pc:picChg chg="add mod">
          <ac:chgData name="Nguyen Binh" userId="acf7f2a7-1119-454a-99ee-b7b1d8425230" providerId="ADAL" clId="{536C9E73-010D-410B-8C35-79A5E0E6D5E7}" dt="2024-07-19T12:31:54.280" v="8462" actId="1076"/>
          <ac:picMkLst>
            <pc:docMk/>
            <pc:sldMk cId="1146455940" sldId="318"/>
            <ac:picMk id="28" creationId="{8E82FE83-6346-3E8D-B65F-359471266915}"/>
          </ac:picMkLst>
        </pc:picChg>
        <pc:picChg chg="add mod">
          <ac:chgData name="Nguyen Binh" userId="acf7f2a7-1119-454a-99ee-b7b1d8425230" providerId="ADAL" clId="{536C9E73-010D-410B-8C35-79A5E0E6D5E7}" dt="2024-07-19T12:33:36.023" v="8571" actId="1076"/>
          <ac:picMkLst>
            <pc:docMk/>
            <pc:sldMk cId="1146455940" sldId="318"/>
            <ac:picMk id="31" creationId="{8912CC3C-5C41-C646-3C3A-6C8BE7A92883}"/>
          </ac:picMkLst>
        </pc:picChg>
        <pc:picChg chg="add del">
          <ac:chgData name="Nguyen Binh" userId="acf7f2a7-1119-454a-99ee-b7b1d8425230" providerId="ADAL" clId="{536C9E73-010D-410B-8C35-79A5E0E6D5E7}" dt="2024-07-19T12:51:50.794" v="8664" actId="478"/>
          <ac:picMkLst>
            <pc:docMk/>
            <pc:sldMk cId="1146455940" sldId="318"/>
            <ac:picMk id="53" creationId="{436ACB46-9214-1B70-9888-F58489E6A719}"/>
          </ac:picMkLst>
        </pc:picChg>
        <pc:picChg chg="add del mod">
          <ac:chgData name="Nguyen Binh" userId="acf7f2a7-1119-454a-99ee-b7b1d8425230" providerId="ADAL" clId="{536C9E73-010D-410B-8C35-79A5E0E6D5E7}" dt="2024-07-19T12:51:34.150" v="8658" actId="478"/>
          <ac:picMkLst>
            <pc:docMk/>
            <pc:sldMk cId="1146455940" sldId="318"/>
            <ac:picMk id="54" creationId="{9C689509-4D67-05EA-67BE-FCB16430716E}"/>
          </ac:picMkLst>
        </pc:picChg>
        <pc:picChg chg="add del mod">
          <ac:chgData name="Nguyen Binh" userId="acf7f2a7-1119-454a-99ee-b7b1d8425230" providerId="ADAL" clId="{536C9E73-010D-410B-8C35-79A5E0E6D5E7}" dt="2024-07-19T12:51:48.294" v="8663" actId="478"/>
          <ac:picMkLst>
            <pc:docMk/>
            <pc:sldMk cId="1146455940" sldId="318"/>
            <ac:picMk id="55" creationId="{651C30B0-D56A-8E8B-37AB-30CCAD1CA967}"/>
          </ac:picMkLst>
        </pc:picChg>
        <pc:picChg chg="add mod">
          <ac:chgData name="Nguyen Binh" userId="acf7f2a7-1119-454a-99ee-b7b1d8425230" providerId="ADAL" clId="{536C9E73-010D-410B-8C35-79A5E0E6D5E7}" dt="2024-07-19T12:34:45.818" v="8585" actId="1076"/>
          <ac:picMkLst>
            <pc:docMk/>
            <pc:sldMk cId="1146455940" sldId="318"/>
            <ac:picMk id="1026" creationId="{71487A9E-E0B4-AC08-80A5-44E9EE17A6AE}"/>
          </ac:picMkLst>
        </pc:picChg>
      </pc:sldChg>
      <pc:sldChg chg="addSp delSp modSp new mod modClrScheme chgLayout">
        <pc:chgData name="Nguyen Binh" userId="acf7f2a7-1119-454a-99ee-b7b1d8425230" providerId="ADAL" clId="{536C9E73-010D-410B-8C35-79A5E0E6D5E7}" dt="2024-07-19T14:01:14.783" v="11467" actId="14100"/>
        <pc:sldMkLst>
          <pc:docMk/>
          <pc:sldMk cId="1294149474" sldId="319"/>
        </pc:sldMkLst>
        <pc:spChg chg="del mod ord">
          <ac:chgData name="Nguyen Binh" userId="acf7f2a7-1119-454a-99ee-b7b1d8425230" providerId="ADAL" clId="{536C9E73-010D-410B-8C35-79A5E0E6D5E7}" dt="2024-07-19T13:40:48.353" v="10429" actId="700"/>
          <ac:spMkLst>
            <pc:docMk/>
            <pc:sldMk cId="1294149474" sldId="319"/>
            <ac:spMk id="2" creationId="{3337490A-84BC-8212-00F6-CA7452510430}"/>
          </ac:spMkLst>
        </pc:spChg>
        <pc:spChg chg="mod ord">
          <ac:chgData name="Nguyen Binh" userId="acf7f2a7-1119-454a-99ee-b7b1d8425230" providerId="ADAL" clId="{536C9E73-010D-410B-8C35-79A5E0E6D5E7}" dt="2024-07-19T13:40:48.353" v="10429" actId="700"/>
          <ac:spMkLst>
            <pc:docMk/>
            <pc:sldMk cId="1294149474" sldId="319"/>
            <ac:spMk id="3" creationId="{CF7AD2F6-6D55-3C78-DD7E-3AF261A49C79}"/>
          </ac:spMkLst>
        </pc:spChg>
        <pc:spChg chg="add mod ord">
          <ac:chgData name="Nguyen Binh" userId="acf7f2a7-1119-454a-99ee-b7b1d8425230" providerId="ADAL" clId="{536C9E73-010D-410B-8C35-79A5E0E6D5E7}" dt="2024-07-19T13:41:32.604" v="10575" actId="20577"/>
          <ac:spMkLst>
            <pc:docMk/>
            <pc:sldMk cId="1294149474" sldId="319"/>
            <ac:spMk id="4" creationId="{F6CD1D1A-7A7B-5430-1A51-6282F35C9585}"/>
          </ac:spMkLst>
        </pc:spChg>
        <pc:spChg chg="add mod ord">
          <ac:chgData name="Nguyen Binh" userId="acf7f2a7-1119-454a-99ee-b7b1d8425230" providerId="ADAL" clId="{536C9E73-010D-410B-8C35-79A5E0E6D5E7}" dt="2024-07-19T13:41:39.870" v="10597" actId="20577"/>
          <ac:spMkLst>
            <pc:docMk/>
            <pc:sldMk cId="1294149474" sldId="319"/>
            <ac:spMk id="5" creationId="{D7994805-AFD7-A01D-4433-5B1A4C6B2CEB}"/>
          </ac:spMkLst>
        </pc:spChg>
        <pc:spChg chg="add mod ord">
          <ac:chgData name="Nguyen Binh" userId="acf7f2a7-1119-454a-99ee-b7b1d8425230" providerId="ADAL" clId="{536C9E73-010D-410B-8C35-79A5E0E6D5E7}" dt="2024-07-19T14:01:14.783" v="11467" actId="14100"/>
          <ac:spMkLst>
            <pc:docMk/>
            <pc:sldMk cId="1294149474" sldId="319"/>
            <ac:spMk id="6" creationId="{17D39899-6A06-0820-A4E4-6D1B283CC0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x.doi.org/10.1186/1758-2946-1-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b="0" i="0">
                <a:effectLst/>
                <a:highlight>
                  <a:srgbClr val="FFFFFF"/>
                </a:highlight>
                <a:latin typeface="Arial" panose="020B0604020202020204" pitchFamily="34" charset="0"/>
              </a:rPr>
              <a:t>T. Blaschke, J. Arús-Pous, H. Chen, C. Margreitter, C. Tyrchan, O. Engkvist, K. Pa- padopoulos, and A. Patronov, “Reinvent 2.0: An ai tool for de novo drug design,” Journal of Chemical Information and Modeling, vol. 60, no. 9, pp. 4423–4433, 2020</a:t>
            </a:r>
            <a:endParaRPr/>
          </a:p>
        </p:txBody>
      </p:sp>
    </p:spTree>
    <p:extLst>
      <p:ext uri="{BB962C8B-B14F-4D97-AF65-F5344CB8AC3E}">
        <p14:creationId xmlns:p14="http://schemas.microsoft.com/office/powerpoint/2010/main" val="152567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Z. Cao, T. Qin, T.-Y. Liu, M.-F. Tsai, and H. Li, “Learning to rank: from pairwise approach to listwise approach,” in Proceedings of the 24th international conference on Machine learning, pp. 129–136, ACM, 2007</a:t>
            </a:r>
            <a:endParaRPr/>
          </a:p>
        </p:txBody>
      </p:sp>
    </p:spTree>
    <p:extLst>
      <p:ext uri="{BB962C8B-B14F-4D97-AF65-F5344CB8AC3E}">
        <p14:creationId xmlns:p14="http://schemas.microsoft.com/office/powerpoint/2010/main" val="106644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133488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4000425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b="0" i="0">
                <a:effectLst/>
                <a:highlight>
                  <a:srgbClr val="FFFFFF"/>
                </a:highlight>
                <a:latin typeface="Arial" panose="020B0604020202020204" pitchFamily="34" charset="0"/>
              </a:rPr>
              <a:t>I. Sundin, A. Voronov, H. Xiao, K. Papadopoulos, E. J. Bjerrum, M. Heinonen, A. Pa- tronov, S. Kaski, and O. Engkvist, “Human-in-the-loop assisted de novo molecular design,” ChemRxiv, 2022</a:t>
            </a:r>
            <a:endParaRPr/>
          </a:p>
        </p:txBody>
      </p:sp>
    </p:spTree>
    <p:extLst>
      <p:ext uri="{BB962C8B-B14F-4D97-AF65-F5344CB8AC3E}">
        <p14:creationId xmlns:p14="http://schemas.microsoft.com/office/powerpoint/2010/main" val="400350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6e7da29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6e7da29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Tharwat and W. Schenck, “A survey on active learning: State-of-the-art, practical</a:t>
            </a:r>
          </a:p>
          <a:p>
            <a:pPr marL="0" lvl="0" indent="0" algn="l" rtl="0">
              <a:spcBef>
                <a:spcPts val="0"/>
              </a:spcBef>
              <a:spcAft>
                <a:spcPts val="0"/>
              </a:spcAft>
              <a:buNone/>
            </a:pPr>
            <a:r>
              <a:rPr lang="en-US"/>
              <a:t>challenges and research directions,” Mathematics, vol. 11, no. 4, 2023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 A. Lipinski, F. Lombardo, B. W. Dominy, and P. J. Feeney, “Experimental and computational approaches to estimate solubility and permeability in drug discovery and development settings,” Advanced Drug Delivery Reviews, vol. 23, no. 1-3, pp. 3–25, 1997.</a:t>
            </a:r>
          </a:p>
          <a:p>
            <a:r>
              <a:rPr lang="en-US"/>
              <a:t>Veber, D. F., Johnson, S. R., Cheng, H. Y., Smith, B. R., Ward, K. W., &amp; Kopple, K. D. (2002). Molecular properties that influence the oral bioavailability of drug candidates. </a:t>
            </a:r>
            <a:r>
              <a:rPr lang="en-US" i="1"/>
              <a:t>Journal of Medicinal Chemistry</a:t>
            </a:r>
            <a:r>
              <a:rPr lang="en-US"/>
              <a:t>, 45(12), 2615-2623. doi:10.1021/jm020017n</a:t>
            </a:r>
          </a:p>
          <a:p>
            <a:r>
              <a:rPr lang="en-US"/>
              <a:t>Muegge, I., Heald, S. L., &amp; Brittelli, D. (2001). Simple selection criteria for drug-like chemical matter. </a:t>
            </a:r>
            <a:r>
              <a:rPr lang="en-US" i="1"/>
              <a:t>Journal of Medicinal Chemistry</a:t>
            </a:r>
            <a:r>
              <a:rPr lang="en-US"/>
              <a:t>, 44(12), 1841-1846. doi:10.1021/jm015507e</a:t>
            </a:r>
          </a:p>
        </p:txBody>
      </p:sp>
    </p:spTree>
    <p:extLst>
      <p:ext uri="{BB962C8B-B14F-4D97-AF65-F5344CB8AC3E}">
        <p14:creationId xmlns:p14="http://schemas.microsoft.com/office/powerpoint/2010/main" val="222976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 Benhenda, “Chemgan challenge for drug discovery: can ai reproduce natural chemical diversity?,” arXiv preprint arXiv:1708.08227, 2017.26</a:t>
            </a:r>
          </a:p>
          <a:p>
            <a:r>
              <a:rPr lang="en-US"/>
              <a:t>Ertl, P., &amp; Schuffenhauer, A. (2009). Estimation of synthetic accessibility score of drug-like molecules based on molecular complexity and fragment contributions. </a:t>
            </a:r>
            <a:r>
              <a:rPr lang="en-US" i="1"/>
              <a:t>Journal of Cheminformatics</a:t>
            </a:r>
            <a:r>
              <a:rPr lang="en-US"/>
              <a:t>, 1, 8. </a:t>
            </a:r>
            <a:r>
              <a:rPr lang="en-US">
                <a:hlinkClick r:id="rId3"/>
              </a:rPr>
              <a:t>doi:10.1186/1758-2946-1-8</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i-FI"/>
              <a:t>Bickerton, G. R., Paolini, G. V., Besnard, J., Muresan, S., &amp; Hopkins, A. L. (2012). Quantifying the chemical beauty of drugs. </a:t>
            </a:r>
            <a:r>
              <a:rPr lang="fi-FI" i="1"/>
              <a:t>Nature Chemistry</a:t>
            </a:r>
            <a:r>
              <a:rPr lang="fi-FI"/>
              <a:t>, 4, 90–98. doi:10.1038/nchem.1243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07479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2b66ca6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2b66ca6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8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9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8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4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92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79184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4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2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9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2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pt-BR" b="0" i="0">
                <a:effectLst/>
                <a:highlight>
                  <a:srgbClr val="FFFFFF"/>
                </a:highlight>
                <a:latin typeface="Arial" panose="020B0604020202020204" pitchFamily="34" charset="0"/>
              </a:rPr>
              <a:t>V. Gillet, De Novo Molecular Design, vol. 4. 2000</a:t>
            </a:r>
          </a:p>
          <a:p>
            <a:pPr marL="171450" lvl="0" indent="-171450" algn="l" rtl="0">
              <a:spcBef>
                <a:spcPts val="0"/>
              </a:spcBef>
              <a:spcAft>
                <a:spcPts val="0"/>
              </a:spcAft>
              <a:buFont typeface="Arial" panose="020B0604020202020204" pitchFamily="34" charset="0"/>
              <a:buChar char="•"/>
            </a:pPr>
            <a:r>
              <a:rPr lang="en-US"/>
              <a:t>H.-H. Hsu, C.-H. Huang, and S.-T. Lin, “New data structure for computational molecular design with atomic or fragment resolution,” Journal of Chemical Information and Modeling, vol. 59, no. 8, pp. 3325–3335, 2019</a:t>
            </a:r>
            <a:endParaRPr/>
          </a:p>
        </p:txBody>
      </p:sp>
    </p:spTree>
    <p:extLst>
      <p:ext uri="{BB962C8B-B14F-4D97-AF65-F5344CB8AC3E}">
        <p14:creationId xmlns:p14="http://schemas.microsoft.com/office/powerpoint/2010/main" val="1979847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7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highlight>
                  <a:srgbClr val="FFFFFF"/>
                </a:highlight>
                <a:latin typeface="Arial" panose="020B0604020202020204" pitchFamily="34" charset="0"/>
              </a:rPr>
              <a:t>A. Tharwat and W. Schenck, “A survey on active learning: State-of-the-art, practical challenges and research directions,” Mathematics, vol. 11, no. 4, 2023.</a:t>
            </a:r>
          </a:p>
          <a:p>
            <a:r>
              <a:rPr lang="en-US" b="0" i="0">
                <a:effectLst/>
                <a:highlight>
                  <a:srgbClr val="FFFFFF"/>
                </a:highlight>
                <a:latin typeface="Arial" panose="020B0604020202020204" pitchFamily="34" charset="0"/>
              </a:rPr>
              <a:t>T. Kaufmann, P. Weng, V. Bengs, and E. Hüllermeier, “A survey of reinforcement learning from human feedback,” 2023.</a:t>
            </a:r>
          </a:p>
          <a:p>
            <a:r>
              <a:rPr lang="fi-FI"/>
              <a:t>S. Takeda, H. Kaneko, and K. Funatsu, “Chemical-space-based de novo design method to generate drug-like molecules,” Journal of Chemical Information and Modeling, vol. 56, no. 9, pp. 1667–1681, 2016.</a:t>
            </a:r>
          </a:p>
          <a:p>
            <a:r>
              <a:rPr lang="fi-FI"/>
              <a:t>S. K. Dhanda, D. Singla, A. Mondal, and G. Raghava, “Drugmint: a webserver for predicting and designing of drug-like molecules,” Biology Direct, vol. 8, p. 28, 2013.</a:t>
            </a:r>
          </a:p>
          <a:p>
            <a:r>
              <a:rPr lang="fi-FI"/>
              <a:t>Y. Liang, R. Zhang, L. Zhang, and P. Xie, “Drugchat: Towards enabling chatgpt-like capabilities on drug molecule graphs,” arXiv preprint arXiv:2309.03907, 2023.</a:t>
            </a:r>
            <a:endParaRPr lang="en-FI"/>
          </a:p>
        </p:txBody>
      </p:sp>
    </p:spTree>
    <p:extLst>
      <p:ext uri="{BB962C8B-B14F-4D97-AF65-F5344CB8AC3E}">
        <p14:creationId xmlns:p14="http://schemas.microsoft.com/office/powerpoint/2010/main" val="72397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b="0" i="0">
                <a:effectLst/>
                <a:highlight>
                  <a:srgbClr val="FFFFFF"/>
                </a:highlight>
                <a:latin typeface="Arial" panose="020B0604020202020204" pitchFamily="34" charset="0"/>
              </a:rPr>
              <a:t>E. Mosqueira-Rey, E. Hernández-Pereira, D. Alonso-Ríos, J. Bobes-Bascarán, and Fernández-Leal, “Human-in-the-loop machine learning: a state of the art,” Artificial Intelligence Review, vol. 56, 08 2022.</a:t>
            </a:r>
            <a:endParaRPr lang="en-FI"/>
          </a:p>
        </p:txBody>
      </p:sp>
    </p:spTree>
    <p:extLst>
      <p:ext uri="{BB962C8B-B14F-4D97-AF65-F5344CB8AC3E}">
        <p14:creationId xmlns:p14="http://schemas.microsoft.com/office/powerpoint/2010/main" val="120711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a:t>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endParaRPr/>
          </a:p>
        </p:txBody>
      </p:sp>
    </p:spTree>
    <p:extLst>
      <p:ext uri="{BB962C8B-B14F-4D97-AF65-F5344CB8AC3E}">
        <p14:creationId xmlns:p14="http://schemas.microsoft.com/office/powerpoint/2010/main" val="382350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39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pringNuance/Human-In-The-Loop-De-Novo-Molecular-Design" TargetMode="External"/><Relationship Id="rId2" Type="http://schemas.openxmlformats.org/officeDocument/2006/relationships/hyperlink" Target="mailto:binh.nguyen@aalto.f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sciencedirect.com/science/article/pii/S009286740500704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526742"/>
            <a:ext cx="8282400" cy="21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4400"/>
          </a:p>
          <a:p>
            <a:pPr marL="0" lvl="0" indent="0" algn="ctr" rtl="0">
              <a:spcBef>
                <a:spcPts val="0"/>
              </a:spcBef>
              <a:spcAft>
                <a:spcPts val="0"/>
              </a:spcAft>
              <a:buNone/>
            </a:pPr>
            <a:r>
              <a:rPr lang="en" sz="4400"/>
              <a:t>Human in the loop in </a:t>
            </a:r>
            <a:br>
              <a:rPr lang="en" sz="4400"/>
            </a:br>
            <a:r>
              <a:rPr lang="en" sz="4400"/>
              <a:t>reinforcement learning for </a:t>
            </a:r>
            <a:br>
              <a:rPr lang="en" sz="4400"/>
            </a:br>
            <a:r>
              <a:rPr lang="en" sz="4400"/>
              <a:t>de novo molecular design</a:t>
            </a:r>
            <a:endParaRPr sz="4400"/>
          </a:p>
        </p:txBody>
      </p:sp>
      <p:sp>
        <p:nvSpPr>
          <p:cNvPr id="63" name="Google Shape;63;p13"/>
          <p:cNvSpPr txBox="1">
            <a:spLocks noGrp="1"/>
          </p:cNvSpPr>
          <p:nvPr>
            <p:ph type="subTitle" idx="1"/>
          </p:nvPr>
        </p:nvSpPr>
        <p:spPr>
          <a:xfrm>
            <a:off x="411175" y="3311567"/>
            <a:ext cx="8282400" cy="1745250"/>
          </a:xfrm>
          <a:prstGeom prst="rect">
            <a:avLst/>
          </a:prstGeom>
        </p:spPr>
        <p:txBody>
          <a:bodyPr spcFirstLastPara="1" wrap="square" lIns="91425" tIns="91425" rIns="91425" bIns="91425" anchor="ctr" anchorCtr="0">
            <a:normAutofit/>
          </a:bodyPr>
          <a:lstStyle/>
          <a:p>
            <a:pPr marL="0" lvl="0" indent="0" algn="ctr" rtl="0">
              <a:lnSpc>
                <a:spcPct val="90000"/>
              </a:lnSpc>
              <a:spcBef>
                <a:spcPts val="600"/>
              </a:spcBef>
              <a:spcAft>
                <a:spcPts val="0"/>
              </a:spcAft>
              <a:buNone/>
            </a:pPr>
            <a:r>
              <a:rPr lang="en" sz="2000"/>
              <a:t>Research project in MACADAMIA (</a:t>
            </a:r>
            <a:r>
              <a:rPr lang="fi-FI" sz="2000"/>
              <a:t>CS-E4875)</a:t>
            </a:r>
            <a:endParaRPr lang="en" sz="2000"/>
          </a:p>
          <a:p>
            <a:pPr marL="0" lvl="0" indent="0" algn="ctr" rtl="0">
              <a:lnSpc>
                <a:spcPct val="90000"/>
              </a:lnSpc>
              <a:spcBef>
                <a:spcPts val="600"/>
              </a:spcBef>
              <a:spcAft>
                <a:spcPts val="0"/>
              </a:spcAft>
              <a:buNone/>
            </a:pPr>
            <a:r>
              <a:rPr lang="en" sz="2000"/>
              <a:t>Nguyen Xuan Binh - 887799</a:t>
            </a:r>
            <a:endParaRPr sz="2000"/>
          </a:p>
          <a:p>
            <a:pPr marL="0" lvl="0" indent="0" algn="ctr" rtl="0">
              <a:lnSpc>
                <a:spcPct val="90000"/>
              </a:lnSpc>
              <a:spcBef>
                <a:spcPts val="600"/>
              </a:spcBef>
              <a:spcAft>
                <a:spcPts val="0"/>
              </a:spcAft>
              <a:buNone/>
            </a:pPr>
            <a:r>
              <a:rPr lang="en" sz="2000"/>
              <a:t>Advisors: Yasmine Nahal, professor Samuel Kaski</a:t>
            </a:r>
          </a:p>
          <a:p>
            <a:pPr marL="0" lvl="0" indent="0" algn="ctr" rtl="0">
              <a:lnSpc>
                <a:spcPct val="90000"/>
              </a:lnSpc>
              <a:spcBef>
                <a:spcPts val="600"/>
              </a:spcBef>
              <a:spcAft>
                <a:spcPts val="0"/>
              </a:spcAft>
              <a:buNone/>
            </a:pPr>
            <a:r>
              <a:rPr lang="en" sz="2000"/>
              <a:t>Aalto University – 13/07/2024</a:t>
            </a:r>
            <a:endParaRPr sz="2000"/>
          </a:p>
        </p:txBody>
      </p:sp>
      <p:sp>
        <p:nvSpPr>
          <p:cNvPr id="2" name="Slide Number Placeholder 1">
            <a:extLst>
              <a:ext uri="{FF2B5EF4-FFF2-40B4-BE49-F238E27FC236}">
                <a16:creationId xmlns:a16="http://schemas.microsoft.com/office/drawing/2014/main" id="{E1AED7E8-BD78-39C8-2F2E-1C9B20636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3. REINVENT: generative RL model</a:t>
            </a:r>
            <a:endParaRPr/>
          </a:p>
        </p:txBody>
      </p:sp>
      <p:sp>
        <p:nvSpPr>
          <p:cNvPr id="2" name="Slide Number Placeholder 1">
            <a:extLst>
              <a:ext uri="{FF2B5EF4-FFF2-40B4-BE49-F238E27FC236}">
                <a16:creationId xmlns:a16="http://schemas.microsoft.com/office/drawing/2014/main" id="{D93F4293-46F0-0E2E-F1C6-89913003A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09334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213832"/>
            <a:ext cx="8520600" cy="544549"/>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                          : a brief look</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62BA2E3C-F709-87C5-1B5B-B529ADC2A0D6}"/>
              </a:ext>
            </a:extLst>
          </p:cNvPr>
          <p:cNvPicPr>
            <a:picLocks noChangeAspect="1"/>
          </p:cNvPicPr>
          <p:nvPr/>
        </p:nvPicPr>
        <p:blipFill>
          <a:blip r:embed="rId3"/>
          <a:stretch>
            <a:fillRect/>
          </a:stretch>
        </p:blipFill>
        <p:spPr>
          <a:xfrm>
            <a:off x="311700" y="213832"/>
            <a:ext cx="1641007" cy="544549"/>
          </a:xfrm>
          <a:prstGeom prst="rect">
            <a:avLst/>
          </a:prstGeom>
        </p:spPr>
      </p:pic>
      <p:sp>
        <p:nvSpPr>
          <p:cNvPr id="5" name="TextBox 4">
            <a:extLst>
              <a:ext uri="{FF2B5EF4-FFF2-40B4-BE49-F238E27FC236}">
                <a16:creationId xmlns:a16="http://schemas.microsoft.com/office/drawing/2014/main" id="{406CF08B-E8B3-FC65-67DE-A7A051BBD9EE}"/>
              </a:ext>
            </a:extLst>
          </p:cNvPr>
          <p:cNvSpPr txBox="1"/>
          <p:nvPr/>
        </p:nvSpPr>
        <p:spPr>
          <a:xfrm>
            <a:off x="281653" y="1074365"/>
            <a:ext cx="8465155" cy="3754874"/>
          </a:xfrm>
          <a:prstGeom prst="rect">
            <a:avLst/>
          </a:prstGeom>
          <a:noFill/>
        </p:spPr>
        <p:txBody>
          <a:bodyPr wrap="square">
            <a:spAutoFit/>
          </a:bodyPr>
          <a:lstStyle/>
          <a:p>
            <a:pPr marL="171450" indent="-171450" algn="just">
              <a:buFont typeface="Wingdings" panose="05000000000000000000" pitchFamily="2" charset="2"/>
              <a:buChar char="v"/>
            </a:pPr>
            <a:r>
              <a:rPr lang="en-US"/>
              <a:t>REINVENT is an advanced AI tool designed for de novo drug design, providing a comprehensive platform for generating novel drug-like molecules (Blaschke et al. 2020) </a:t>
            </a:r>
          </a:p>
          <a:p>
            <a:pPr algn="just"/>
            <a:endParaRPr lang="en-US"/>
          </a:p>
          <a:p>
            <a:pPr marL="171450" indent="-171450" algn="just">
              <a:buFont typeface="Wingdings" panose="05000000000000000000" pitchFamily="2" charset="2"/>
              <a:buChar char="v"/>
            </a:pPr>
            <a:r>
              <a:rPr lang="en-US"/>
              <a:t>Primary motivation: efficiently explore vast chemical spaces, identifying molecules with desired biological activities and drug-like properties. </a:t>
            </a:r>
          </a:p>
          <a:p>
            <a:pPr algn="just"/>
            <a:endParaRPr lang="en-US"/>
          </a:p>
          <a:p>
            <a:pPr marL="171450" indent="-171450" algn="just">
              <a:buFont typeface="Wingdings" panose="05000000000000000000" pitchFamily="2" charset="2"/>
              <a:buChar char="v"/>
            </a:pPr>
            <a:r>
              <a:rPr lang="en-US"/>
              <a:t>Users define the initial set of constraints and desired properties to optimize. This may include diversity filter, inception, chemical properties, configurations and most importantly, the </a:t>
            </a:r>
            <a:r>
              <a:rPr lang="en-US">
                <a:solidFill>
                  <a:srgbClr val="FF0000"/>
                </a:solidFill>
              </a:rPr>
              <a:t>scoring function</a:t>
            </a:r>
            <a:r>
              <a:rPr lang="en-US"/>
              <a:t>. All of these settings are written to a json file, which would be read by REINVENT input.py</a:t>
            </a:r>
          </a:p>
          <a:p>
            <a:pPr algn="just"/>
            <a:endParaRPr lang="en-US"/>
          </a:p>
          <a:p>
            <a:pPr marL="171450" indent="-171450" algn="just">
              <a:buFont typeface="Wingdings" panose="05000000000000000000" pitchFamily="2" charset="2"/>
              <a:buChar char="v"/>
            </a:pPr>
            <a:r>
              <a:rPr lang="en-US"/>
              <a:t>Generated molecules are scored based on the scoring function (or the feedback function). REINVENT tries to generate molecules that maximize the scores</a:t>
            </a:r>
          </a:p>
          <a:p>
            <a:pPr marL="171450" indent="-171450" algn="just">
              <a:buFont typeface="Wingdings" panose="05000000000000000000" pitchFamily="2" charset="2"/>
              <a:buChar char="v"/>
            </a:pPr>
            <a:endParaRPr lang="en-US"/>
          </a:p>
          <a:p>
            <a:pPr marL="171450" indent="-171450" algn="just">
              <a:buFont typeface="Wingdings" panose="05000000000000000000" pitchFamily="2" charset="2"/>
              <a:buChar char="v"/>
            </a:pPr>
            <a:r>
              <a:rPr lang="en-US"/>
              <a:t>The tool refines the molecules through multiple steps, and finally return SMILES in the scaffold_memory.csv file</a:t>
            </a:r>
          </a:p>
          <a:p>
            <a:pPr marL="171450" indent="-171450" algn="just">
              <a:buFont typeface="Wingdings" panose="05000000000000000000" pitchFamily="2" charset="2"/>
              <a:buChar char="v"/>
            </a:pPr>
            <a:endParaRPr lang="en-US"/>
          </a:p>
          <a:p>
            <a:pPr marL="171450" indent="-171450" algn="just">
              <a:buFont typeface="Wingdings" panose="05000000000000000000" pitchFamily="2" charset="2"/>
              <a:buChar char="v"/>
            </a:pPr>
            <a:r>
              <a:rPr lang="en-US"/>
              <a:t>No actual generative RL developed by author since it is an algorithm used by REINVENT already</a:t>
            </a:r>
            <a:endParaRPr lang="en-FI"/>
          </a:p>
        </p:txBody>
      </p:sp>
    </p:spTree>
    <p:extLst>
      <p:ext uri="{BB962C8B-B14F-4D97-AF65-F5344CB8AC3E}">
        <p14:creationId xmlns:p14="http://schemas.microsoft.com/office/powerpoint/2010/main" val="40715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4. The three feedback mechanisms</a:t>
            </a:r>
            <a:endParaRPr/>
          </a:p>
        </p:txBody>
      </p:sp>
      <p:sp>
        <p:nvSpPr>
          <p:cNvPr id="2" name="Slide Number Placeholder 1">
            <a:extLst>
              <a:ext uri="{FF2B5EF4-FFF2-40B4-BE49-F238E27FC236}">
                <a16:creationId xmlns:a16="http://schemas.microsoft.com/office/drawing/2014/main" id="{E1A89F92-233D-1376-A57B-282D5D48E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7" name="Google Shape;99;p19">
            <a:extLst>
              <a:ext uri="{FF2B5EF4-FFF2-40B4-BE49-F238E27FC236}">
                <a16:creationId xmlns:a16="http://schemas.microsoft.com/office/drawing/2014/main" id="{4444BBC0-B241-12E3-CC08-4AFBE15D0297}"/>
              </a:ext>
            </a:extLst>
          </p:cNvPr>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Model architecture</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 name="Picture 9" descr="A diagram of a person's brain&#10;&#10;Description automatically generated with medium confidence">
            <a:extLst>
              <a:ext uri="{FF2B5EF4-FFF2-40B4-BE49-F238E27FC236}">
                <a16:creationId xmlns:a16="http://schemas.microsoft.com/office/drawing/2014/main" id="{88CA362F-D751-52A8-49C4-1E970A1F126F}"/>
              </a:ext>
            </a:extLst>
          </p:cNvPr>
          <p:cNvPicPr>
            <a:picLocks noChangeAspect="1"/>
          </p:cNvPicPr>
          <p:nvPr/>
        </p:nvPicPr>
        <p:blipFill>
          <a:blip r:embed="rId3"/>
          <a:stretch>
            <a:fillRect/>
          </a:stretch>
        </p:blipFill>
        <p:spPr>
          <a:xfrm>
            <a:off x="1995516" y="2790361"/>
            <a:ext cx="5571376" cy="2266456"/>
          </a:xfrm>
          <a:prstGeom prst="rect">
            <a:avLst/>
          </a:prstGeom>
        </p:spPr>
      </p:pic>
      <p:sp>
        <p:nvSpPr>
          <p:cNvPr id="12" name="TextBox 11">
            <a:extLst>
              <a:ext uri="{FF2B5EF4-FFF2-40B4-BE49-F238E27FC236}">
                <a16:creationId xmlns:a16="http://schemas.microsoft.com/office/drawing/2014/main" id="{8995FDA8-8CFC-CFD9-3A9C-953FC8712D48}"/>
              </a:ext>
            </a:extLst>
          </p:cNvPr>
          <p:cNvSpPr txBox="1"/>
          <p:nvPr/>
        </p:nvSpPr>
        <p:spPr>
          <a:xfrm>
            <a:off x="0" y="739250"/>
            <a:ext cx="9007303" cy="2123658"/>
          </a:xfrm>
          <a:prstGeom prst="rect">
            <a:avLst/>
          </a:prstGeom>
          <a:noFill/>
        </p:spPr>
        <p:txBody>
          <a:bodyPr wrap="square">
            <a:spAutoFit/>
          </a:bodyPr>
          <a:lstStyle/>
          <a:p>
            <a:pPr marL="285750" indent="-285750">
              <a:buFont typeface="Wingdings" panose="05000000000000000000" pitchFamily="2" charset="2"/>
              <a:buChar char="v"/>
            </a:pPr>
            <a:r>
              <a:rPr lang="en-US" sz="1200"/>
              <a:t>This project develops three feedback models for REINVENT during the scoring stage: the scoring (baseline) model, the comparing (Bradley-Terry) model and the ranking (ListNet) model (Cao et al. 2007)</a:t>
            </a:r>
          </a:p>
          <a:p>
            <a:pPr marL="285750" indent="-285750">
              <a:buFont typeface="Wingdings" panose="05000000000000000000" pitchFamily="2" charset="2"/>
              <a:buChar char="v"/>
            </a:pPr>
            <a:endParaRPr lang="en-US" sz="1200"/>
          </a:p>
          <a:p>
            <a:pPr marL="285750" indent="-285750">
              <a:buFont typeface="Wingdings" panose="05000000000000000000" pitchFamily="2" charset="2"/>
              <a:buChar char="v"/>
            </a:pPr>
            <a:r>
              <a:rPr lang="en-US" sz="1200"/>
              <a:t>While they differ in how they return the feedback to REINVENT, they has essentially the same neural network architecture, which is to learn the DRD2 probability. </a:t>
            </a:r>
          </a:p>
          <a:p>
            <a:pPr marL="285750" indent="-285750">
              <a:buFont typeface="Wingdings" panose="05000000000000000000" pitchFamily="2" charset="2"/>
              <a:buChar char="v"/>
            </a:pPr>
            <a:endParaRPr lang="en-US" sz="1200"/>
          </a:p>
          <a:p>
            <a:pPr marL="285750" indent="-285750">
              <a:buFont typeface="Wingdings" panose="05000000000000000000" pitchFamily="2" charset="2"/>
              <a:buChar char="v"/>
            </a:pPr>
            <a:r>
              <a:rPr lang="en-US" sz="1200"/>
              <a:t>This aspect is convenient because we would prefer these feedback models to not only offer diverse feedback to REINVENT but they should also be used to infer DRD2 probability of new SMILES quickly. </a:t>
            </a:r>
          </a:p>
          <a:p>
            <a:pPr marL="285750" indent="-285750">
              <a:buFont typeface="Wingdings" panose="05000000000000000000" pitchFamily="2" charset="2"/>
              <a:buChar char="v"/>
            </a:pPr>
            <a:endParaRPr lang="en-US" sz="1200"/>
          </a:p>
          <a:p>
            <a:pPr marL="285750" indent="-285750">
              <a:buFont typeface="Wingdings" panose="05000000000000000000" pitchFamily="2" charset="2"/>
              <a:buChar char="v"/>
            </a:pPr>
            <a:r>
              <a:rPr lang="en-US" sz="1200"/>
              <a:t>The figure below shows the simple architecture for learning DRD2 probability, where the Sigmoid activation ensures that the logit is restricted to range [0, 1]</a:t>
            </a:r>
            <a:endParaRPr lang="en-FI" sz="1200"/>
          </a:p>
        </p:txBody>
      </p:sp>
    </p:spTree>
    <p:extLst>
      <p:ext uri="{BB962C8B-B14F-4D97-AF65-F5344CB8AC3E}">
        <p14:creationId xmlns:p14="http://schemas.microsoft.com/office/powerpoint/2010/main" val="19470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4A8A1C8-E911-ACB9-432D-454EBEB4EBD6}"/>
              </a:ext>
            </a:extLst>
          </p:cNvPr>
          <p:cNvSpPr txBox="1">
            <a:spLocks/>
          </p:cNvSpPr>
          <p:nvPr/>
        </p:nvSpPr>
        <p:spPr>
          <a:xfrm>
            <a:off x="67335" y="468000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9pPr>
          </a:lstStyle>
          <a:p>
            <a:fld id="{00000000-1234-1234-1234-123412341234}" type="slidenum">
              <a:rPr lang="en" smtClean="0"/>
              <a:pPr/>
              <a:t>14</a:t>
            </a:fld>
            <a:endParaRPr lang="en"/>
          </a:p>
        </p:txBody>
      </p:sp>
      <p:sp>
        <p:nvSpPr>
          <p:cNvPr id="7" name="Google Shape;189;p34">
            <a:extLst>
              <a:ext uri="{FF2B5EF4-FFF2-40B4-BE49-F238E27FC236}">
                <a16:creationId xmlns:a16="http://schemas.microsoft.com/office/drawing/2014/main" id="{1F7C1745-85E5-D29B-2E6C-D42A71D7334E}"/>
              </a:ext>
            </a:extLst>
          </p:cNvPr>
          <p:cNvSpPr txBox="1">
            <a:spLocks noGrp="1"/>
          </p:cNvSpPr>
          <p:nvPr>
            <p:ph type="title"/>
          </p:nvPr>
        </p:nvSpPr>
        <p:spPr>
          <a:xfrm>
            <a:off x="0" y="0"/>
            <a:ext cx="3055257" cy="541900"/>
          </a:xfrm>
          <a:prstGeom prst="rect">
            <a:avLst/>
          </a:prstGeom>
          <a:solidFill>
            <a:schemeClr val="accent6">
              <a:lumMod val="20000"/>
              <a:lumOff val="8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400"/>
              <a:t>scoring model</a:t>
            </a:r>
            <a:endParaRPr sz="2400"/>
          </a:p>
        </p:txBody>
      </p:sp>
      <p:sp>
        <p:nvSpPr>
          <p:cNvPr id="8" name="Google Shape;189;p34">
            <a:extLst>
              <a:ext uri="{FF2B5EF4-FFF2-40B4-BE49-F238E27FC236}">
                <a16:creationId xmlns:a16="http://schemas.microsoft.com/office/drawing/2014/main" id="{9BABB834-31EF-F993-818A-A70D1E2CBFCB}"/>
              </a:ext>
            </a:extLst>
          </p:cNvPr>
          <p:cNvSpPr txBox="1">
            <a:spLocks/>
          </p:cNvSpPr>
          <p:nvPr/>
        </p:nvSpPr>
        <p:spPr>
          <a:xfrm>
            <a:off x="3062514" y="10125"/>
            <a:ext cx="3033485" cy="531775"/>
          </a:xfrm>
          <a:prstGeom prst="rect">
            <a:avLst/>
          </a:prstGeom>
          <a:solidFill>
            <a:schemeClr val="accent5">
              <a:lumMod val="20000"/>
              <a:lumOff val="80000"/>
            </a:schemeClr>
          </a:solid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400"/>
              <a:t>comparing model</a:t>
            </a:r>
          </a:p>
        </p:txBody>
      </p:sp>
      <p:sp>
        <p:nvSpPr>
          <p:cNvPr id="9" name="Google Shape;189;p34">
            <a:extLst>
              <a:ext uri="{FF2B5EF4-FFF2-40B4-BE49-F238E27FC236}">
                <a16:creationId xmlns:a16="http://schemas.microsoft.com/office/drawing/2014/main" id="{3E924D84-96A7-6996-2027-F01D7BD84972}"/>
              </a:ext>
            </a:extLst>
          </p:cNvPr>
          <p:cNvSpPr txBox="1">
            <a:spLocks/>
          </p:cNvSpPr>
          <p:nvPr/>
        </p:nvSpPr>
        <p:spPr>
          <a:xfrm>
            <a:off x="6095999" y="0"/>
            <a:ext cx="3048001" cy="541900"/>
          </a:xfrm>
          <a:prstGeom prst="rect">
            <a:avLst/>
          </a:prstGeom>
          <a:solidFill>
            <a:schemeClr val="accent2">
              <a:lumMod val="20000"/>
              <a:lumOff val="8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400"/>
              <a:t>ranking model</a:t>
            </a:r>
          </a:p>
        </p:txBody>
      </p:sp>
      <p:cxnSp>
        <p:nvCxnSpPr>
          <p:cNvPr id="13" name="Straight Connector 12">
            <a:extLst>
              <a:ext uri="{FF2B5EF4-FFF2-40B4-BE49-F238E27FC236}">
                <a16:creationId xmlns:a16="http://schemas.microsoft.com/office/drawing/2014/main" id="{D221304D-9C54-DB97-B416-1F3132737E68}"/>
              </a:ext>
            </a:extLst>
          </p:cNvPr>
          <p:cNvCxnSpPr>
            <a:cxnSpLocks/>
          </p:cNvCxnSpPr>
          <p:nvPr/>
        </p:nvCxnSpPr>
        <p:spPr>
          <a:xfrm>
            <a:off x="0" y="552025"/>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18A0990-009A-2321-AFD0-DB6EC9F57202}"/>
              </a:ext>
            </a:extLst>
          </p:cNvPr>
          <p:cNvCxnSpPr>
            <a:cxnSpLocks/>
          </p:cNvCxnSpPr>
          <p:nvPr/>
        </p:nvCxnSpPr>
        <p:spPr>
          <a:xfrm>
            <a:off x="3055257"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00CE5F-777F-E8AB-DFD4-39BA8EEFDEDD}"/>
              </a:ext>
            </a:extLst>
          </p:cNvPr>
          <p:cNvCxnSpPr>
            <a:cxnSpLocks/>
          </p:cNvCxnSpPr>
          <p:nvPr/>
        </p:nvCxnSpPr>
        <p:spPr>
          <a:xfrm>
            <a:off x="6096000"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90B3169-06CF-6866-FD8A-28D8DA9A250E}"/>
              </a:ext>
            </a:extLst>
          </p:cNvPr>
          <p:cNvPicPr>
            <a:picLocks noChangeAspect="1"/>
          </p:cNvPicPr>
          <p:nvPr/>
        </p:nvPicPr>
        <p:blipFill>
          <a:blip r:embed="rId3"/>
          <a:stretch>
            <a:fillRect/>
          </a:stretch>
        </p:blipFill>
        <p:spPr>
          <a:xfrm>
            <a:off x="6305243" y="2106386"/>
            <a:ext cx="807853" cy="930727"/>
          </a:xfrm>
          <a:prstGeom prst="rect">
            <a:avLst/>
          </a:prstGeom>
        </p:spPr>
      </p:pic>
      <p:pic>
        <p:nvPicPr>
          <p:cNvPr id="17" name="Picture 16">
            <a:extLst>
              <a:ext uri="{FF2B5EF4-FFF2-40B4-BE49-F238E27FC236}">
                <a16:creationId xmlns:a16="http://schemas.microsoft.com/office/drawing/2014/main" id="{719E5497-6E9C-2E9A-2FBB-89A572EBDF82}"/>
              </a:ext>
            </a:extLst>
          </p:cNvPr>
          <p:cNvPicPr>
            <a:picLocks noChangeAspect="1"/>
          </p:cNvPicPr>
          <p:nvPr/>
        </p:nvPicPr>
        <p:blipFill>
          <a:blip r:embed="rId3"/>
          <a:stretch>
            <a:fillRect/>
          </a:stretch>
        </p:blipFill>
        <p:spPr>
          <a:xfrm>
            <a:off x="7206513" y="2106385"/>
            <a:ext cx="807855" cy="930728"/>
          </a:xfrm>
          <a:prstGeom prst="rect">
            <a:avLst/>
          </a:prstGeom>
        </p:spPr>
      </p:pic>
      <p:pic>
        <p:nvPicPr>
          <p:cNvPr id="18" name="Picture 17">
            <a:extLst>
              <a:ext uri="{FF2B5EF4-FFF2-40B4-BE49-F238E27FC236}">
                <a16:creationId xmlns:a16="http://schemas.microsoft.com/office/drawing/2014/main" id="{F19CD13B-70C0-D9F9-1885-7EE23AF7DF8B}"/>
              </a:ext>
            </a:extLst>
          </p:cNvPr>
          <p:cNvPicPr>
            <a:picLocks noChangeAspect="1"/>
          </p:cNvPicPr>
          <p:nvPr/>
        </p:nvPicPr>
        <p:blipFill>
          <a:blip r:embed="rId3"/>
          <a:stretch>
            <a:fillRect/>
          </a:stretch>
        </p:blipFill>
        <p:spPr>
          <a:xfrm>
            <a:off x="8086663" y="2106387"/>
            <a:ext cx="807854" cy="930727"/>
          </a:xfrm>
          <a:prstGeom prst="rect">
            <a:avLst/>
          </a:prstGeom>
        </p:spPr>
      </p:pic>
      <p:sp>
        <p:nvSpPr>
          <p:cNvPr id="20" name="TextBox 19">
            <a:extLst>
              <a:ext uri="{FF2B5EF4-FFF2-40B4-BE49-F238E27FC236}">
                <a16:creationId xmlns:a16="http://schemas.microsoft.com/office/drawing/2014/main" id="{7B194674-5C81-7E9B-E8E4-37CE709A4AFE}"/>
              </a:ext>
            </a:extLst>
          </p:cNvPr>
          <p:cNvSpPr txBox="1"/>
          <p:nvPr/>
        </p:nvSpPr>
        <p:spPr>
          <a:xfrm>
            <a:off x="6305243" y="1783538"/>
            <a:ext cx="1050270" cy="276999"/>
          </a:xfrm>
          <a:prstGeom prst="rect">
            <a:avLst/>
          </a:prstGeom>
          <a:noFill/>
        </p:spPr>
        <p:txBody>
          <a:bodyPr wrap="square">
            <a:spAutoFit/>
          </a:bodyPr>
          <a:lstStyle/>
          <a:p>
            <a:r>
              <a:rPr lang="en-US" sz="1200"/>
              <a:t>SMILES 1</a:t>
            </a:r>
            <a:endParaRPr lang="en-FI" sz="1200"/>
          </a:p>
        </p:txBody>
      </p:sp>
      <p:sp>
        <p:nvSpPr>
          <p:cNvPr id="21" name="TextBox 20">
            <a:extLst>
              <a:ext uri="{FF2B5EF4-FFF2-40B4-BE49-F238E27FC236}">
                <a16:creationId xmlns:a16="http://schemas.microsoft.com/office/drawing/2014/main" id="{3CEA235A-C0B5-CEAF-7136-9B82B9D3023E}"/>
              </a:ext>
            </a:extLst>
          </p:cNvPr>
          <p:cNvSpPr txBox="1"/>
          <p:nvPr/>
        </p:nvSpPr>
        <p:spPr>
          <a:xfrm>
            <a:off x="7206513" y="1783537"/>
            <a:ext cx="1050270" cy="276999"/>
          </a:xfrm>
          <a:prstGeom prst="rect">
            <a:avLst/>
          </a:prstGeom>
          <a:noFill/>
        </p:spPr>
        <p:txBody>
          <a:bodyPr wrap="square">
            <a:spAutoFit/>
          </a:bodyPr>
          <a:lstStyle/>
          <a:p>
            <a:r>
              <a:rPr lang="en-US" sz="1200"/>
              <a:t>SMILES 2</a:t>
            </a:r>
            <a:endParaRPr lang="en-FI" sz="1200"/>
          </a:p>
        </p:txBody>
      </p:sp>
      <p:sp>
        <p:nvSpPr>
          <p:cNvPr id="22" name="TextBox 21">
            <a:extLst>
              <a:ext uri="{FF2B5EF4-FFF2-40B4-BE49-F238E27FC236}">
                <a16:creationId xmlns:a16="http://schemas.microsoft.com/office/drawing/2014/main" id="{FB011430-C4AE-1C8C-7D20-2A119771BDF5}"/>
              </a:ext>
            </a:extLst>
          </p:cNvPr>
          <p:cNvSpPr txBox="1"/>
          <p:nvPr/>
        </p:nvSpPr>
        <p:spPr>
          <a:xfrm>
            <a:off x="8107785" y="1783536"/>
            <a:ext cx="913131" cy="276999"/>
          </a:xfrm>
          <a:prstGeom prst="rect">
            <a:avLst/>
          </a:prstGeom>
          <a:noFill/>
        </p:spPr>
        <p:txBody>
          <a:bodyPr wrap="square">
            <a:spAutoFit/>
          </a:bodyPr>
          <a:lstStyle/>
          <a:p>
            <a:r>
              <a:rPr lang="en-US" sz="1200"/>
              <a:t>SMILES 3</a:t>
            </a:r>
            <a:endParaRPr lang="en-FI" sz="1200"/>
          </a:p>
        </p:txBody>
      </p:sp>
      <p:sp>
        <p:nvSpPr>
          <p:cNvPr id="24" name="TextBox 23">
            <a:extLst>
              <a:ext uri="{FF2B5EF4-FFF2-40B4-BE49-F238E27FC236}">
                <a16:creationId xmlns:a16="http://schemas.microsoft.com/office/drawing/2014/main" id="{205F3D6F-A9E8-424F-BCF1-86AC8D4E1590}"/>
              </a:ext>
            </a:extLst>
          </p:cNvPr>
          <p:cNvSpPr txBox="1"/>
          <p:nvPr/>
        </p:nvSpPr>
        <p:spPr>
          <a:xfrm>
            <a:off x="363628" y="693370"/>
            <a:ext cx="2328672" cy="1015663"/>
          </a:xfrm>
          <a:prstGeom prst="rect">
            <a:avLst/>
          </a:prstGeom>
          <a:noFill/>
        </p:spPr>
        <p:txBody>
          <a:bodyPr wrap="square">
            <a:spAutoFit/>
          </a:bodyPr>
          <a:lstStyle/>
          <a:p>
            <a:pPr algn="just"/>
            <a:r>
              <a:rPr lang="en-US" sz="1200">
                <a:solidFill>
                  <a:srgbClr val="374151"/>
                </a:solidFill>
                <a:latin typeface="Roboto"/>
                <a:ea typeface="Roboto"/>
                <a:cs typeface="Roboto"/>
                <a:sym typeface="Roboto"/>
              </a:rPr>
              <a:t>DRD2 probability is often hard to measure directly if the scoring agent is human. This model directly returns DRD2 probability as feedback</a:t>
            </a:r>
            <a:endParaRPr lang="en-FI" sz="1200"/>
          </a:p>
        </p:txBody>
      </p:sp>
      <p:sp>
        <p:nvSpPr>
          <p:cNvPr id="25" name="TextBox 24">
            <a:extLst>
              <a:ext uri="{FF2B5EF4-FFF2-40B4-BE49-F238E27FC236}">
                <a16:creationId xmlns:a16="http://schemas.microsoft.com/office/drawing/2014/main" id="{8B7CEE0C-0818-3C72-9F3C-BA95DF2DE727}"/>
              </a:ext>
            </a:extLst>
          </p:cNvPr>
          <p:cNvSpPr txBox="1"/>
          <p:nvPr/>
        </p:nvSpPr>
        <p:spPr>
          <a:xfrm>
            <a:off x="3233754" y="659949"/>
            <a:ext cx="2733346" cy="1015663"/>
          </a:xfrm>
          <a:prstGeom prst="rect">
            <a:avLst/>
          </a:prstGeom>
          <a:noFill/>
        </p:spPr>
        <p:txBody>
          <a:bodyPr wrap="square">
            <a:spAutoFit/>
          </a:bodyPr>
          <a:lstStyle/>
          <a:p>
            <a:pPr algn="just"/>
            <a:r>
              <a:rPr lang="en-US" sz="1200">
                <a:solidFill>
                  <a:srgbClr val="374151"/>
                </a:solidFill>
                <a:latin typeface="Roboto"/>
                <a:ea typeface="Roboto"/>
                <a:cs typeface="Roboto"/>
                <a:sym typeface="Roboto"/>
              </a:rPr>
              <a:t>Easier for humans to tell which molecule is better. Inspiration: Relative comparison is easier than absolute measure. This model uses the Bradley-Terry formula</a:t>
            </a:r>
            <a:endParaRPr lang="en-FI" sz="1200"/>
          </a:p>
        </p:txBody>
      </p:sp>
      <p:sp>
        <p:nvSpPr>
          <p:cNvPr id="26" name="TextBox 25">
            <a:extLst>
              <a:ext uri="{FF2B5EF4-FFF2-40B4-BE49-F238E27FC236}">
                <a16:creationId xmlns:a16="http://schemas.microsoft.com/office/drawing/2014/main" id="{57C7937E-B075-9D10-07F6-5F9F2D975967}"/>
              </a:ext>
            </a:extLst>
          </p:cNvPr>
          <p:cNvSpPr txBox="1"/>
          <p:nvPr/>
        </p:nvSpPr>
        <p:spPr>
          <a:xfrm>
            <a:off x="6251345" y="654015"/>
            <a:ext cx="2773472" cy="1015663"/>
          </a:xfrm>
          <a:prstGeom prst="rect">
            <a:avLst/>
          </a:prstGeom>
          <a:noFill/>
        </p:spPr>
        <p:txBody>
          <a:bodyPr wrap="square">
            <a:spAutoFit/>
          </a:bodyPr>
          <a:lstStyle/>
          <a:p>
            <a:pPr algn="just"/>
            <a:r>
              <a:rPr lang="en-US" sz="1200">
                <a:solidFill>
                  <a:srgbClr val="374151"/>
                </a:solidFill>
                <a:latin typeface="Roboto"/>
                <a:ea typeface="Roboto"/>
                <a:cs typeface="Roboto"/>
                <a:sym typeface="Roboto"/>
              </a:rPr>
              <a:t>Same motivation as comparing model but provides relative preference instead of win-all or take-all approach (better or worse). This model uses the ListNet architecture</a:t>
            </a:r>
            <a:endParaRPr lang="en-FI" sz="1200"/>
          </a:p>
        </p:txBody>
      </p:sp>
      <p:pic>
        <p:nvPicPr>
          <p:cNvPr id="27" name="Picture 26">
            <a:extLst>
              <a:ext uri="{FF2B5EF4-FFF2-40B4-BE49-F238E27FC236}">
                <a16:creationId xmlns:a16="http://schemas.microsoft.com/office/drawing/2014/main" id="{9C980B42-4EF3-AF40-ADA0-8F9DDD1757BE}"/>
              </a:ext>
            </a:extLst>
          </p:cNvPr>
          <p:cNvPicPr>
            <a:picLocks noChangeAspect="1"/>
          </p:cNvPicPr>
          <p:nvPr/>
        </p:nvPicPr>
        <p:blipFill>
          <a:blip r:embed="rId3"/>
          <a:stretch>
            <a:fillRect/>
          </a:stretch>
        </p:blipFill>
        <p:spPr>
          <a:xfrm>
            <a:off x="3680290" y="2109738"/>
            <a:ext cx="807853" cy="930727"/>
          </a:xfrm>
          <a:prstGeom prst="rect">
            <a:avLst/>
          </a:prstGeom>
        </p:spPr>
      </p:pic>
      <p:pic>
        <p:nvPicPr>
          <p:cNvPr id="28" name="Picture 27">
            <a:extLst>
              <a:ext uri="{FF2B5EF4-FFF2-40B4-BE49-F238E27FC236}">
                <a16:creationId xmlns:a16="http://schemas.microsoft.com/office/drawing/2014/main" id="{8E82FE83-6346-3E8D-B65F-359471266915}"/>
              </a:ext>
            </a:extLst>
          </p:cNvPr>
          <p:cNvPicPr>
            <a:picLocks noChangeAspect="1"/>
          </p:cNvPicPr>
          <p:nvPr/>
        </p:nvPicPr>
        <p:blipFill>
          <a:blip r:embed="rId3"/>
          <a:stretch>
            <a:fillRect/>
          </a:stretch>
        </p:blipFill>
        <p:spPr>
          <a:xfrm>
            <a:off x="4581560" y="2109737"/>
            <a:ext cx="807855" cy="930728"/>
          </a:xfrm>
          <a:prstGeom prst="rect">
            <a:avLst/>
          </a:prstGeom>
        </p:spPr>
      </p:pic>
      <p:sp>
        <p:nvSpPr>
          <p:cNvPr id="29" name="TextBox 28">
            <a:extLst>
              <a:ext uri="{FF2B5EF4-FFF2-40B4-BE49-F238E27FC236}">
                <a16:creationId xmlns:a16="http://schemas.microsoft.com/office/drawing/2014/main" id="{D141416C-7AC6-F4DC-C568-07FE56F423F6}"/>
              </a:ext>
            </a:extLst>
          </p:cNvPr>
          <p:cNvSpPr txBox="1"/>
          <p:nvPr/>
        </p:nvSpPr>
        <p:spPr>
          <a:xfrm>
            <a:off x="3680290" y="1786890"/>
            <a:ext cx="1050270" cy="276999"/>
          </a:xfrm>
          <a:prstGeom prst="rect">
            <a:avLst/>
          </a:prstGeom>
          <a:noFill/>
        </p:spPr>
        <p:txBody>
          <a:bodyPr wrap="square">
            <a:spAutoFit/>
          </a:bodyPr>
          <a:lstStyle/>
          <a:p>
            <a:r>
              <a:rPr lang="en-US" sz="1200"/>
              <a:t>SMILES 1</a:t>
            </a:r>
            <a:endParaRPr lang="en-FI" sz="1200"/>
          </a:p>
        </p:txBody>
      </p:sp>
      <p:sp>
        <p:nvSpPr>
          <p:cNvPr id="30" name="TextBox 29">
            <a:extLst>
              <a:ext uri="{FF2B5EF4-FFF2-40B4-BE49-F238E27FC236}">
                <a16:creationId xmlns:a16="http://schemas.microsoft.com/office/drawing/2014/main" id="{A82DB69A-6548-B981-42BA-047A3DA92031}"/>
              </a:ext>
            </a:extLst>
          </p:cNvPr>
          <p:cNvSpPr txBox="1"/>
          <p:nvPr/>
        </p:nvSpPr>
        <p:spPr>
          <a:xfrm>
            <a:off x="4581560" y="1786889"/>
            <a:ext cx="1050270" cy="276999"/>
          </a:xfrm>
          <a:prstGeom prst="rect">
            <a:avLst/>
          </a:prstGeom>
          <a:noFill/>
        </p:spPr>
        <p:txBody>
          <a:bodyPr wrap="square">
            <a:spAutoFit/>
          </a:bodyPr>
          <a:lstStyle/>
          <a:p>
            <a:r>
              <a:rPr lang="en-US" sz="1200"/>
              <a:t>SMILES 2</a:t>
            </a:r>
            <a:endParaRPr lang="en-FI" sz="1200"/>
          </a:p>
        </p:txBody>
      </p:sp>
      <p:pic>
        <p:nvPicPr>
          <p:cNvPr id="31" name="Picture 30">
            <a:extLst>
              <a:ext uri="{FF2B5EF4-FFF2-40B4-BE49-F238E27FC236}">
                <a16:creationId xmlns:a16="http://schemas.microsoft.com/office/drawing/2014/main" id="{8912CC3C-5C41-C646-3C3A-6C8BE7A92883}"/>
              </a:ext>
            </a:extLst>
          </p:cNvPr>
          <p:cNvPicPr>
            <a:picLocks noChangeAspect="1"/>
          </p:cNvPicPr>
          <p:nvPr/>
        </p:nvPicPr>
        <p:blipFill>
          <a:blip r:embed="rId3"/>
          <a:stretch>
            <a:fillRect/>
          </a:stretch>
        </p:blipFill>
        <p:spPr>
          <a:xfrm>
            <a:off x="1057596" y="2114947"/>
            <a:ext cx="807853" cy="930727"/>
          </a:xfrm>
          <a:prstGeom prst="rect">
            <a:avLst/>
          </a:prstGeom>
        </p:spPr>
      </p:pic>
      <p:sp>
        <p:nvSpPr>
          <p:cNvPr id="32" name="TextBox 31">
            <a:extLst>
              <a:ext uri="{FF2B5EF4-FFF2-40B4-BE49-F238E27FC236}">
                <a16:creationId xmlns:a16="http://schemas.microsoft.com/office/drawing/2014/main" id="{534FFA80-551B-3D43-D61A-D0ABBEFB8568}"/>
              </a:ext>
            </a:extLst>
          </p:cNvPr>
          <p:cNvSpPr txBox="1"/>
          <p:nvPr/>
        </p:nvSpPr>
        <p:spPr>
          <a:xfrm>
            <a:off x="1052111" y="1792167"/>
            <a:ext cx="1050270" cy="276999"/>
          </a:xfrm>
          <a:prstGeom prst="rect">
            <a:avLst/>
          </a:prstGeom>
          <a:noFill/>
        </p:spPr>
        <p:txBody>
          <a:bodyPr wrap="square">
            <a:spAutoFit/>
          </a:bodyPr>
          <a:lstStyle/>
          <a:p>
            <a:r>
              <a:rPr lang="en-US" sz="1200"/>
              <a:t>SMILES 1</a:t>
            </a:r>
            <a:endParaRPr lang="en-FI" sz="1200"/>
          </a:p>
        </p:txBody>
      </p:sp>
      <p:sp>
        <p:nvSpPr>
          <p:cNvPr id="33" name="TextBox 32">
            <a:extLst>
              <a:ext uri="{FF2B5EF4-FFF2-40B4-BE49-F238E27FC236}">
                <a16:creationId xmlns:a16="http://schemas.microsoft.com/office/drawing/2014/main" id="{C395FCF8-282A-86A3-BD4C-6703DF9D97F8}"/>
              </a:ext>
            </a:extLst>
          </p:cNvPr>
          <p:cNvSpPr txBox="1"/>
          <p:nvPr/>
        </p:nvSpPr>
        <p:spPr>
          <a:xfrm>
            <a:off x="6191881" y="3082961"/>
            <a:ext cx="1050270" cy="430887"/>
          </a:xfrm>
          <a:prstGeom prst="rect">
            <a:avLst/>
          </a:prstGeom>
          <a:noFill/>
        </p:spPr>
        <p:txBody>
          <a:bodyPr wrap="square">
            <a:spAutoFit/>
          </a:bodyPr>
          <a:lstStyle/>
          <a:p>
            <a:r>
              <a:rPr lang="en-US" sz="1100"/>
              <a:t>DRD2 proba of SMILES 1</a:t>
            </a:r>
            <a:endParaRPr lang="en-FI" sz="1100"/>
          </a:p>
        </p:txBody>
      </p:sp>
      <p:sp>
        <p:nvSpPr>
          <p:cNvPr id="34" name="TextBox 33">
            <a:extLst>
              <a:ext uri="{FF2B5EF4-FFF2-40B4-BE49-F238E27FC236}">
                <a16:creationId xmlns:a16="http://schemas.microsoft.com/office/drawing/2014/main" id="{C4E8DDA1-FA6A-885C-A538-355195F9E882}"/>
              </a:ext>
            </a:extLst>
          </p:cNvPr>
          <p:cNvSpPr txBox="1"/>
          <p:nvPr/>
        </p:nvSpPr>
        <p:spPr>
          <a:xfrm>
            <a:off x="7139272" y="3082961"/>
            <a:ext cx="1050270" cy="430887"/>
          </a:xfrm>
          <a:prstGeom prst="rect">
            <a:avLst/>
          </a:prstGeom>
          <a:noFill/>
        </p:spPr>
        <p:txBody>
          <a:bodyPr wrap="square">
            <a:spAutoFit/>
          </a:bodyPr>
          <a:lstStyle/>
          <a:p>
            <a:r>
              <a:rPr lang="en-US" sz="1100"/>
              <a:t>DRD2 proba of SMILES 2</a:t>
            </a:r>
            <a:endParaRPr lang="en-FI" sz="1100"/>
          </a:p>
        </p:txBody>
      </p:sp>
      <p:sp>
        <p:nvSpPr>
          <p:cNvPr id="35" name="TextBox 34">
            <a:extLst>
              <a:ext uri="{FF2B5EF4-FFF2-40B4-BE49-F238E27FC236}">
                <a16:creationId xmlns:a16="http://schemas.microsoft.com/office/drawing/2014/main" id="{A4F475AA-0FB5-C765-DA29-8E9AC28EAC10}"/>
              </a:ext>
            </a:extLst>
          </p:cNvPr>
          <p:cNvSpPr txBox="1"/>
          <p:nvPr/>
        </p:nvSpPr>
        <p:spPr>
          <a:xfrm>
            <a:off x="8086663" y="3082961"/>
            <a:ext cx="1112245" cy="430887"/>
          </a:xfrm>
          <a:prstGeom prst="rect">
            <a:avLst/>
          </a:prstGeom>
          <a:noFill/>
        </p:spPr>
        <p:txBody>
          <a:bodyPr wrap="square">
            <a:spAutoFit/>
          </a:bodyPr>
          <a:lstStyle/>
          <a:p>
            <a:r>
              <a:rPr lang="en-US" sz="1100"/>
              <a:t>DRD2 proba of SMILES 3</a:t>
            </a:r>
            <a:endParaRPr lang="en-FI" sz="1100"/>
          </a:p>
        </p:txBody>
      </p:sp>
      <p:sp>
        <p:nvSpPr>
          <p:cNvPr id="36" name="TextBox 35">
            <a:extLst>
              <a:ext uri="{FF2B5EF4-FFF2-40B4-BE49-F238E27FC236}">
                <a16:creationId xmlns:a16="http://schemas.microsoft.com/office/drawing/2014/main" id="{6DAAAE19-0793-8B9B-1B16-95A65E0D39D5}"/>
              </a:ext>
            </a:extLst>
          </p:cNvPr>
          <p:cNvSpPr txBox="1"/>
          <p:nvPr/>
        </p:nvSpPr>
        <p:spPr>
          <a:xfrm>
            <a:off x="1009751" y="3072975"/>
            <a:ext cx="1050270" cy="430887"/>
          </a:xfrm>
          <a:prstGeom prst="rect">
            <a:avLst/>
          </a:prstGeom>
          <a:noFill/>
        </p:spPr>
        <p:txBody>
          <a:bodyPr wrap="square">
            <a:spAutoFit/>
          </a:bodyPr>
          <a:lstStyle/>
          <a:p>
            <a:r>
              <a:rPr lang="en-US" sz="1100"/>
              <a:t>DRD2 proba of SMILES 1</a:t>
            </a:r>
            <a:endParaRPr lang="en-FI" sz="1100"/>
          </a:p>
        </p:txBody>
      </p:sp>
      <p:sp>
        <p:nvSpPr>
          <p:cNvPr id="38" name="TextBox 37">
            <a:extLst>
              <a:ext uri="{FF2B5EF4-FFF2-40B4-BE49-F238E27FC236}">
                <a16:creationId xmlns:a16="http://schemas.microsoft.com/office/drawing/2014/main" id="{0D446163-A684-546A-5A71-E110662C6AE8}"/>
              </a:ext>
            </a:extLst>
          </p:cNvPr>
          <p:cNvSpPr txBox="1"/>
          <p:nvPr/>
        </p:nvSpPr>
        <p:spPr>
          <a:xfrm>
            <a:off x="3584180" y="3096232"/>
            <a:ext cx="1050270" cy="430887"/>
          </a:xfrm>
          <a:prstGeom prst="rect">
            <a:avLst/>
          </a:prstGeom>
          <a:noFill/>
        </p:spPr>
        <p:txBody>
          <a:bodyPr wrap="square">
            <a:spAutoFit/>
          </a:bodyPr>
          <a:lstStyle/>
          <a:p>
            <a:r>
              <a:rPr lang="en-US" sz="1100"/>
              <a:t>DRD2 proba of SMILES 1</a:t>
            </a:r>
            <a:endParaRPr lang="en-FI" sz="1100"/>
          </a:p>
        </p:txBody>
      </p:sp>
      <p:sp>
        <p:nvSpPr>
          <p:cNvPr id="39" name="TextBox 38">
            <a:extLst>
              <a:ext uri="{FF2B5EF4-FFF2-40B4-BE49-F238E27FC236}">
                <a16:creationId xmlns:a16="http://schemas.microsoft.com/office/drawing/2014/main" id="{BB8966A0-8070-7084-95D0-ABE3E075268C}"/>
              </a:ext>
            </a:extLst>
          </p:cNvPr>
          <p:cNvSpPr txBox="1"/>
          <p:nvPr/>
        </p:nvSpPr>
        <p:spPr>
          <a:xfrm>
            <a:off x="4531571" y="3096232"/>
            <a:ext cx="1050270" cy="430887"/>
          </a:xfrm>
          <a:prstGeom prst="rect">
            <a:avLst/>
          </a:prstGeom>
          <a:noFill/>
        </p:spPr>
        <p:txBody>
          <a:bodyPr wrap="square">
            <a:spAutoFit/>
          </a:bodyPr>
          <a:lstStyle/>
          <a:p>
            <a:r>
              <a:rPr lang="en-US" sz="1100"/>
              <a:t>DRD2 proba of SMILES 2</a:t>
            </a:r>
            <a:endParaRPr lang="en-FI" sz="1100"/>
          </a:p>
        </p:txBody>
      </p:sp>
      <p:sp>
        <p:nvSpPr>
          <p:cNvPr id="40" name="Arrow: Down 39">
            <a:extLst>
              <a:ext uri="{FF2B5EF4-FFF2-40B4-BE49-F238E27FC236}">
                <a16:creationId xmlns:a16="http://schemas.microsoft.com/office/drawing/2014/main" id="{DF89F452-33D2-8097-75E6-544ABCC545A9}"/>
              </a:ext>
            </a:extLst>
          </p:cNvPr>
          <p:cNvSpPr/>
          <p:nvPr/>
        </p:nvSpPr>
        <p:spPr>
          <a:xfrm rot="19063981">
            <a:off x="6876634" y="3587766"/>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1" name="Arrow: Down 40">
            <a:extLst>
              <a:ext uri="{FF2B5EF4-FFF2-40B4-BE49-F238E27FC236}">
                <a16:creationId xmlns:a16="http://schemas.microsoft.com/office/drawing/2014/main" id="{6396551A-B53E-2D88-6D00-EC7E5335F1FD}"/>
              </a:ext>
            </a:extLst>
          </p:cNvPr>
          <p:cNvSpPr/>
          <p:nvPr/>
        </p:nvSpPr>
        <p:spPr>
          <a:xfrm>
            <a:off x="7489179" y="3559695"/>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2" name="Arrow: Down 41">
            <a:extLst>
              <a:ext uri="{FF2B5EF4-FFF2-40B4-BE49-F238E27FC236}">
                <a16:creationId xmlns:a16="http://schemas.microsoft.com/office/drawing/2014/main" id="{23B15763-2C4F-6698-D777-E84046B79696}"/>
              </a:ext>
            </a:extLst>
          </p:cNvPr>
          <p:cNvSpPr/>
          <p:nvPr/>
        </p:nvSpPr>
        <p:spPr>
          <a:xfrm rot="2732979">
            <a:off x="8172562" y="3594765"/>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3" name="TextBox 42">
            <a:extLst>
              <a:ext uri="{FF2B5EF4-FFF2-40B4-BE49-F238E27FC236}">
                <a16:creationId xmlns:a16="http://schemas.microsoft.com/office/drawing/2014/main" id="{3E8E80E9-899E-8D29-DF77-58FEBB5C5A20}"/>
              </a:ext>
            </a:extLst>
          </p:cNvPr>
          <p:cNvSpPr txBox="1"/>
          <p:nvPr/>
        </p:nvSpPr>
        <p:spPr>
          <a:xfrm>
            <a:off x="6830378" y="3996419"/>
            <a:ext cx="1929129" cy="261610"/>
          </a:xfrm>
          <a:prstGeom prst="rect">
            <a:avLst/>
          </a:prstGeom>
          <a:noFill/>
        </p:spPr>
        <p:txBody>
          <a:bodyPr wrap="square">
            <a:spAutoFit/>
          </a:bodyPr>
          <a:lstStyle/>
          <a:p>
            <a:r>
              <a:rPr lang="en-US" sz="1100" b="1"/>
              <a:t>SOFTMAX FUNCTION</a:t>
            </a:r>
            <a:endParaRPr lang="en-FI" sz="1100" b="1"/>
          </a:p>
        </p:txBody>
      </p:sp>
      <p:sp>
        <p:nvSpPr>
          <p:cNvPr id="44" name="Arrow: Down 43">
            <a:extLst>
              <a:ext uri="{FF2B5EF4-FFF2-40B4-BE49-F238E27FC236}">
                <a16:creationId xmlns:a16="http://schemas.microsoft.com/office/drawing/2014/main" id="{181C0326-7935-D5D6-0ADB-1D37252950EB}"/>
              </a:ext>
            </a:extLst>
          </p:cNvPr>
          <p:cNvSpPr/>
          <p:nvPr/>
        </p:nvSpPr>
        <p:spPr>
          <a:xfrm>
            <a:off x="7115816" y="4345266"/>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6" name="TextBox 45">
            <a:extLst>
              <a:ext uri="{FF2B5EF4-FFF2-40B4-BE49-F238E27FC236}">
                <a16:creationId xmlns:a16="http://schemas.microsoft.com/office/drawing/2014/main" id="{A2D821DE-ADA3-588D-41CB-072CAFA82B69}"/>
              </a:ext>
            </a:extLst>
          </p:cNvPr>
          <p:cNvSpPr txBox="1"/>
          <p:nvPr/>
        </p:nvSpPr>
        <p:spPr>
          <a:xfrm>
            <a:off x="6483903" y="4796602"/>
            <a:ext cx="2797007" cy="276999"/>
          </a:xfrm>
          <a:prstGeom prst="rect">
            <a:avLst/>
          </a:prstGeom>
          <a:noFill/>
        </p:spPr>
        <p:txBody>
          <a:bodyPr wrap="square">
            <a:spAutoFit/>
          </a:bodyPr>
          <a:lstStyle/>
          <a:p>
            <a:r>
              <a:rPr lang="en-US" sz="1200"/>
              <a:t>Vector of 3 preference scores</a:t>
            </a:r>
            <a:endParaRPr lang="en-FI" sz="1200"/>
          </a:p>
        </p:txBody>
      </p:sp>
      <p:sp>
        <p:nvSpPr>
          <p:cNvPr id="47" name="Arrow: Down 46">
            <a:extLst>
              <a:ext uri="{FF2B5EF4-FFF2-40B4-BE49-F238E27FC236}">
                <a16:creationId xmlns:a16="http://schemas.microsoft.com/office/drawing/2014/main" id="{047785B0-9661-E72F-F5C3-4894C064FDC1}"/>
              </a:ext>
            </a:extLst>
          </p:cNvPr>
          <p:cNvSpPr/>
          <p:nvPr/>
        </p:nvSpPr>
        <p:spPr>
          <a:xfrm rot="19063981">
            <a:off x="4021249" y="356217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8" name="Arrow: Down 47">
            <a:extLst>
              <a:ext uri="{FF2B5EF4-FFF2-40B4-BE49-F238E27FC236}">
                <a16:creationId xmlns:a16="http://schemas.microsoft.com/office/drawing/2014/main" id="{4D57EEC0-B74E-50DC-7757-70E2B1B126DA}"/>
              </a:ext>
            </a:extLst>
          </p:cNvPr>
          <p:cNvSpPr/>
          <p:nvPr/>
        </p:nvSpPr>
        <p:spPr>
          <a:xfrm rot="2732979">
            <a:off x="4821817" y="3559694"/>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50" name="TextBox 49">
            <a:extLst>
              <a:ext uri="{FF2B5EF4-FFF2-40B4-BE49-F238E27FC236}">
                <a16:creationId xmlns:a16="http://schemas.microsoft.com/office/drawing/2014/main" id="{0933AA29-C077-FB14-6F4C-B8CBEEDAA845}"/>
              </a:ext>
            </a:extLst>
          </p:cNvPr>
          <p:cNvSpPr txBox="1"/>
          <p:nvPr/>
        </p:nvSpPr>
        <p:spPr>
          <a:xfrm>
            <a:off x="3646119" y="3894430"/>
            <a:ext cx="2009305" cy="276999"/>
          </a:xfrm>
          <a:prstGeom prst="rect">
            <a:avLst/>
          </a:prstGeom>
          <a:noFill/>
        </p:spPr>
        <p:txBody>
          <a:bodyPr wrap="square">
            <a:spAutoFit/>
          </a:bodyPr>
          <a:lstStyle/>
          <a:p>
            <a:r>
              <a:rPr lang="en-US" sz="1200" b="1">
                <a:solidFill>
                  <a:srgbClr val="374151"/>
                </a:solidFill>
                <a:latin typeface="Roboto"/>
                <a:ea typeface="Roboto"/>
                <a:cs typeface="Roboto"/>
                <a:sym typeface="Roboto"/>
              </a:rPr>
              <a:t>Bradley-Terry formula</a:t>
            </a:r>
            <a:endParaRPr lang="en-FI" sz="1200" b="1"/>
          </a:p>
        </p:txBody>
      </p:sp>
      <p:sp>
        <p:nvSpPr>
          <p:cNvPr id="51" name="TextBox 50">
            <a:extLst>
              <a:ext uri="{FF2B5EF4-FFF2-40B4-BE49-F238E27FC236}">
                <a16:creationId xmlns:a16="http://schemas.microsoft.com/office/drawing/2014/main" id="{EE119AED-B7B8-69D9-B3F4-81FC01F9FF37}"/>
              </a:ext>
            </a:extLst>
          </p:cNvPr>
          <p:cNvSpPr txBox="1"/>
          <p:nvPr/>
        </p:nvSpPr>
        <p:spPr>
          <a:xfrm>
            <a:off x="3606360" y="4656060"/>
            <a:ext cx="2009305" cy="461665"/>
          </a:xfrm>
          <a:prstGeom prst="rect">
            <a:avLst/>
          </a:prstGeom>
          <a:noFill/>
        </p:spPr>
        <p:txBody>
          <a:bodyPr wrap="square">
            <a:spAutoFit/>
          </a:bodyPr>
          <a:lstStyle/>
          <a:p>
            <a:r>
              <a:rPr lang="en-US" sz="1200">
                <a:solidFill>
                  <a:srgbClr val="374151"/>
                </a:solidFill>
                <a:latin typeface="Roboto"/>
                <a:ea typeface="Roboto"/>
                <a:cs typeface="Roboto"/>
                <a:sym typeface="Roboto"/>
              </a:rPr>
              <a:t>Probability of SMILES 1 better than SMILES 2</a:t>
            </a:r>
            <a:endParaRPr lang="en-FI" sz="1200"/>
          </a:p>
        </p:txBody>
      </p:sp>
      <p:sp>
        <p:nvSpPr>
          <p:cNvPr id="52" name="Arrow: Down 51">
            <a:extLst>
              <a:ext uri="{FF2B5EF4-FFF2-40B4-BE49-F238E27FC236}">
                <a16:creationId xmlns:a16="http://schemas.microsoft.com/office/drawing/2014/main" id="{9358E42D-3F41-4850-B3B2-D3C4F03AF2AF}"/>
              </a:ext>
            </a:extLst>
          </p:cNvPr>
          <p:cNvSpPr/>
          <p:nvPr/>
        </p:nvSpPr>
        <p:spPr>
          <a:xfrm>
            <a:off x="3677127" y="424637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1026" name="Picture 2" descr="Fully Connected Layer">
            <a:extLst>
              <a:ext uri="{FF2B5EF4-FFF2-40B4-BE49-F238E27FC236}">
                <a16:creationId xmlns:a16="http://schemas.microsoft.com/office/drawing/2014/main" id="{71487A9E-E0B4-AC08-80A5-44E9EE17A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409" y="4239191"/>
            <a:ext cx="1245643" cy="557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269A8C5-C278-69FE-EAE7-AACC9FBB6CA5}"/>
                  </a:ext>
                </a:extLst>
              </p:cNvPr>
              <p:cNvSpPr txBox="1"/>
              <p:nvPr/>
            </p:nvSpPr>
            <p:spPr>
              <a:xfrm>
                <a:off x="3934942" y="4250383"/>
                <a:ext cx="2101737" cy="33855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𝑆𝑖𝑔𝑚𝑜𝑖𝑑</m:t>
                      </m:r>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𝑝𝑟𝑜𝑏𝑎</m:t>
                      </m:r>
                      <m:r>
                        <a:rPr lang="en-US" sz="1100" b="0" i="1" smtClean="0">
                          <a:latin typeface="Cambria Math" panose="02040503050406030204" pitchFamily="18" charset="0"/>
                        </a:rPr>
                        <m:t>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1 </m:t>
                      </m:r>
                    </m:oMath>
                  </m:oMathPara>
                </a14:m>
                <a:endParaRPr lang="en-US" sz="1100" b="0" i="1">
                  <a:latin typeface="Cambria Math" panose="02040503050406030204" pitchFamily="18" charset="0"/>
                </a:endParaRPr>
              </a:p>
              <a:p>
                <a:r>
                  <a:rPr lang="en-US" sz="1100" b="0"/>
                  <a:t>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𝑃𝑟𝑜𝑏𝑎</m:t>
                    </m:r>
                    <m:r>
                      <a:rPr lang="en-US" sz="1100" b="0" i="1" smtClean="0">
                        <a:latin typeface="Cambria Math" panose="02040503050406030204" pitchFamily="18" charset="0"/>
                      </a:rPr>
                      <m:t>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2)</m:t>
                    </m:r>
                  </m:oMath>
                </a14:m>
                <a:endParaRPr lang="en-FI" sz="1100"/>
              </a:p>
            </p:txBody>
          </p:sp>
        </mc:Choice>
        <mc:Fallback>
          <p:sp>
            <p:nvSpPr>
              <p:cNvPr id="56" name="TextBox 55">
                <a:extLst>
                  <a:ext uri="{FF2B5EF4-FFF2-40B4-BE49-F238E27FC236}">
                    <a16:creationId xmlns:a16="http://schemas.microsoft.com/office/drawing/2014/main" id="{E269A8C5-C278-69FE-EAE7-AACC9FBB6CA5}"/>
                  </a:ext>
                </a:extLst>
              </p:cNvPr>
              <p:cNvSpPr txBox="1">
                <a:spLocks noRot="1" noChangeAspect="1" noMove="1" noResize="1" noEditPoints="1" noAdjustHandles="1" noChangeArrowheads="1" noChangeShapeType="1" noTextEdit="1"/>
              </p:cNvSpPr>
              <p:nvPr/>
            </p:nvSpPr>
            <p:spPr>
              <a:xfrm>
                <a:off x="3934942" y="4250383"/>
                <a:ext cx="2101737" cy="338554"/>
              </a:xfrm>
              <a:prstGeom prst="rect">
                <a:avLst/>
              </a:prstGeom>
              <a:blipFill>
                <a:blip r:embed="rId5"/>
                <a:stretch>
                  <a:fillRect l="-870" b="-17857"/>
                </a:stretch>
              </a:blipFill>
            </p:spPr>
            <p:txBody>
              <a:bodyPr/>
              <a:lstStyle/>
              <a:p>
                <a:r>
                  <a:rPr lang="en-FI">
                    <a:noFill/>
                  </a:rPr>
                  <a:t> </a:t>
                </a:r>
              </a:p>
            </p:txBody>
          </p:sp>
        </mc:Fallback>
      </mc:AlternateContent>
    </p:spTree>
    <p:extLst>
      <p:ext uri="{BB962C8B-B14F-4D97-AF65-F5344CB8AC3E}">
        <p14:creationId xmlns:p14="http://schemas.microsoft.com/office/powerpoint/2010/main" val="11464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nodeType="with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20" grpId="0"/>
      <p:bldP spid="21" grpId="0"/>
      <p:bldP spid="22" grpId="0"/>
      <p:bldP spid="24" grpId="0"/>
      <p:bldP spid="25" grpId="0"/>
      <p:bldP spid="26" grpId="0"/>
      <p:bldP spid="29" grpId="0"/>
      <p:bldP spid="30" grpId="0"/>
      <p:bldP spid="32" grpId="0"/>
      <p:bldP spid="33" grpId="0"/>
      <p:bldP spid="34" grpId="0"/>
      <p:bldP spid="35" grpId="0"/>
      <p:bldP spid="36" grpId="0"/>
      <p:bldP spid="38" grpId="0"/>
      <p:bldP spid="39" grpId="0"/>
      <p:bldP spid="40" grpId="0" animBg="1"/>
      <p:bldP spid="41" grpId="0" animBg="1"/>
      <p:bldP spid="42" grpId="0" animBg="1"/>
      <p:bldP spid="43" grpId="0"/>
      <p:bldP spid="44" grpId="0" animBg="1"/>
      <p:bldP spid="46" grpId="0"/>
      <p:bldP spid="47" grpId="0" animBg="1"/>
      <p:bldP spid="48" grpId="0" animBg="1"/>
      <p:bldP spid="50" grpId="0"/>
      <p:bldP spid="51" grpId="0"/>
      <p:bldP spid="52" grpId="0" animBg="1"/>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4A8A1C8-E911-ACB9-432D-454EBEB4EBD6}"/>
              </a:ext>
            </a:extLst>
          </p:cNvPr>
          <p:cNvSpPr txBox="1">
            <a:spLocks/>
          </p:cNvSpPr>
          <p:nvPr/>
        </p:nvSpPr>
        <p:spPr>
          <a:xfrm>
            <a:off x="67335" y="468000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9pPr>
          </a:lstStyle>
          <a:p>
            <a:fld id="{00000000-1234-1234-1234-123412341234}" type="slidenum">
              <a:rPr lang="en" smtClean="0"/>
              <a:pPr/>
              <a:t>15</a:t>
            </a:fld>
            <a:endParaRPr lang="en"/>
          </a:p>
        </p:txBody>
      </p:sp>
      <p:sp>
        <p:nvSpPr>
          <p:cNvPr id="7" name="Google Shape;189;p34">
            <a:extLst>
              <a:ext uri="{FF2B5EF4-FFF2-40B4-BE49-F238E27FC236}">
                <a16:creationId xmlns:a16="http://schemas.microsoft.com/office/drawing/2014/main" id="{1F7C1745-85E5-D29B-2E6C-D42A71D7334E}"/>
              </a:ext>
            </a:extLst>
          </p:cNvPr>
          <p:cNvSpPr txBox="1">
            <a:spLocks noGrp="1"/>
          </p:cNvSpPr>
          <p:nvPr>
            <p:ph type="title"/>
          </p:nvPr>
        </p:nvSpPr>
        <p:spPr>
          <a:xfrm>
            <a:off x="0" y="0"/>
            <a:ext cx="3055257" cy="541900"/>
          </a:xfrm>
          <a:prstGeom prst="rect">
            <a:avLst/>
          </a:prstGeom>
          <a:solidFill>
            <a:schemeClr val="accent6">
              <a:lumMod val="20000"/>
              <a:lumOff val="8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400"/>
              <a:t>scoring model</a:t>
            </a:r>
            <a:endParaRPr sz="2400"/>
          </a:p>
        </p:txBody>
      </p:sp>
      <p:sp>
        <p:nvSpPr>
          <p:cNvPr id="8" name="Google Shape;189;p34">
            <a:extLst>
              <a:ext uri="{FF2B5EF4-FFF2-40B4-BE49-F238E27FC236}">
                <a16:creationId xmlns:a16="http://schemas.microsoft.com/office/drawing/2014/main" id="{9BABB834-31EF-F993-818A-A70D1E2CBFCB}"/>
              </a:ext>
            </a:extLst>
          </p:cNvPr>
          <p:cNvSpPr txBox="1">
            <a:spLocks/>
          </p:cNvSpPr>
          <p:nvPr/>
        </p:nvSpPr>
        <p:spPr>
          <a:xfrm>
            <a:off x="3062514" y="10125"/>
            <a:ext cx="3033485" cy="531775"/>
          </a:xfrm>
          <a:prstGeom prst="rect">
            <a:avLst/>
          </a:prstGeom>
          <a:solidFill>
            <a:schemeClr val="accent5">
              <a:lumMod val="20000"/>
              <a:lumOff val="80000"/>
            </a:schemeClr>
          </a:solid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400"/>
              <a:t>comparing model</a:t>
            </a:r>
          </a:p>
        </p:txBody>
      </p:sp>
      <p:sp>
        <p:nvSpPr>
          <p:cNvPr id="9" name="Google Shape;189;p34">
            <a:extLst>
              <a:ext uri="{FF2B5EF4-FFF2-40B4-BE49-F238E27FC236}">
                <a16:creationId xmlns:a16="http://schemas.microsoft.com/office/drawing/2014/main" id="{3E924D84-96A7-6996-2027-F01D7BD84972}"/>
              </a:ext>
            </a:extLst>
          </p:cNvPr>
          <p:cNvSpPr txBox="1">
            <a:spLocks/>
          </p:cNvSpPr>
          <p:nvPr/>
        </p:nvSpPr>
        <p:spPr>
          <a:xfrm>
            <a:off x="6095999" y="0"/>
            <a:ext cx="3048001" cy="541900"/>
          </a:xfrm>
          <a:prstGeom prst="rect">
            <a:avLst/>
          </a:prstGeom>
          <a:solidFill>
            <a:schemeClr val="accent2">
              <a:lumMod val="20000"/>
              <a:lumOff val="8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400"/>
              <a:t>ranking model</a:t>
            </a:r>
          </a:p>
        </p:txBody>
      </p:sp>
      <mc:AlternateContent xmlns:mc="http://schemas.openxmlformats.org/markup-compatibility/2006">
        <mc:Choice xmlns:a14="http://schemas.microsoft.com/office/drawing/2010/main" Requires="a14">
          <p:sp>
            <p:nvSpPr>
              <p:cNvPr id="10" name="Google Shape;153;p28">
                <a:extLst>
                  <a:ext uri="{FF2B5EF4-FFF2-40B4-BE49-F238E27FC236}">
                    <a16:creationId xmlns:a16="http://schemas.microsoft.com/office/drawing/2014/main" id="{445634FA-4C58-AE6F-F2DE-BD6B18962AB0}"/>
                  </a:ext>
                </a:extLst>
              </p:cNvPr>
              <p:cNvSpPr txBox="1">
                <a:spLocks/>
              </p:cNvSpPr>
              <p:nvPr/>
            </p:nvSpPr>
            <p:spPr>
              <a:xfrm>
                <a:off x="3115334" y="588602"/>
                <a:ext cx="2920590" cy="45548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200" b="1">
                    <a:solidFill>
                      <a:srgbClr val="374151"/>
                    </a:solidFill>
                    <a:latin typeface="Roboto"/>
                    <a:ea typeface="Roboto"/>
                    <a:cs typeface="Roboto"/>
                    <a:sym typeface="Roboto"/>
                  </a:rPr>
                  <a:t>Inputs: </a:t>
                </a:r>
                <a:r>
                  <a:rPr lang="en-US" sz="1200">
                    <a:solidFill>
                      <a:srgbClr val="374151"/>
                    </a:solidFill>
                    <a:latin typeface="Roboto"/>
                    <a:ea typeface="Roboto"/>
                    <a:cs typeface="Roboto"/>
                    <a:sym typeface="Roboto"/>
                  </a:rPr>
                  <a:t>Morgan ECFP of 2 different SMILES. </a:t>
                </a:r>
              </a:p>
              <a:p>
                <a:pPr>
                  <a:spcAft>
                    <a:spcPts val="1200"/>
                  </a:spcAft>
                  <a:buSzPts val="1018"/>
                </a:pPr>
                <a:r>
                  <a:rPr lang="en-US" sz="1200" b="1">
                    <a:solidFill>
                      <a:srgbClr val="374151"/>
                    </a:solidFill>
                    <a:latin typeface="Roboto"/>
                    <a:ea typeface="Roboto"/>
                    <a:cs typeface="Roboto"/>
                    <a:sym typeface="Roboto"/>
                  </a:rPr>
                  <a:t>Model output: </a:t>
                </a:r>
                <a:r>
                  <a:rPr lang="en-US" sz="1200">
                    <a:solidFill>
                      <a:srgbClr val="374151"/>
                    </a:solidFill>
                    <a:latin typeface="Roboto"/>
                    <a:ea typeface="Roboto"/>
                    <a:cs typeface="Roboto"/>
                    <a:sym typeface="Roboto"/>
                  </a:rPr>
                  <a:t>probability that the first SMILES is better than the second SMILES in having DRD2</a:t>
                </a:r>
              </a:p>
              <a:p>
                <a:pPr>
                  <a:spcAft>
                    <a:spcPts val="1200"/>
                  </a:spcAft>
                  <a:buSzPts val="1018"/>
                </a:pPr>
                <a:r>
                  <a:rPr lang="en-US" sz="1200" b="1">
                    <a:solidFill>
                      <a:srgbClr val="374151"/>
                    </a:solidFill>
                    <a:latin typeface="Roboto"/>
                    <a:ea typeface="Roboto"/>
                    <a:cs typeface="Roboto"/>
                    <a:sym typeface="Roboto"/>
                  </a:rPr>
                  <a:t>Loss function: </a:t>
                </a:r>
                <a:r>
                  <a:rPr lang="en-US" sz="1200">
                    <a:solidFill>
                      <a:srgbClr val="374151"/>
                    </a:solidFill>
                    <a:latin typeface="Roboto"/>
                    <a:ea typeface="Roboto"/>
                    <a:cs typeface="Roboto"/>
                    <a:sym typeface="Roboto"/>
                  </a:rPr>
                  <a:t>BCELoss</a:t>
                </a:r>
              </a:p>
              <a:p>
                <a:pPr>
                  <a:spcAft>
                    <a:spcPts val="1200"/>
                  </a:spcAft>
                  <a:buSzPts val="1018"/>
                </a:pPr>
                <a:r>
                  <a:rPr lang="en-US" sz="1200" b="1">
                    <a:solidFill>
                      <a:srgbClr val="374151"/>
                    </a:solidFill>
                    <a:latin typeface="Roboto"/>
                    <a:ea typeface="Roboto"/>
                    <a:cs typeface="Roboto"/>
                    <a:sym typeface="Roboto"/>
                  </a:rPr>
                  <a:t>Individual feedback</a:t>
                </a:r>
                <a:r>
                  <a:rPr lang="en-US" sz="1200">
                    <a:solidFill>
                      <a:srgbClr val="374151"/>
                    </a:solidFill>
                    <a:latin typeface="Roboto"/>
                    <a:ea typeface="Roboto"/>
                    <a:cs typeface="Roboto"/>
                    <a:sym typeface="Roboto"/>
                  </a:rPr>
                  <a:t>: 1 (SMILES 1 better than SMILES 2) if output &gt; 0.5 else 0.</a:t>
                </a:r>
              </a:p>
              <a:p>
                <a:pPr>
                  <a:spcAft>
                    <a:spcPts val="1200"/>
                  </a:spcAft>
                  <a:buSzPts val="1018"/>
                </a:pPr>
                <a:r>
                  <a:rPr lang="en-US" sz="1200" b="1">
                    <a:solidFill>
                      <a:srgbClr val="374151"/>
                    </a:solidFill>
                    <a:latin typeface="Roboto"/>
                    <a:ea typeface="Roboto"/>
                    <a:cs typeface="Roboto"/>
                    <a:sym typeface="Roboto"/>
                  </a:rPr>
                  <a:t>Batch feedback to REINVENT</a:t>
                </a:r>
                <a:r>
                  <a:rPr lang="en-US" sz="1200">
                    <a:solidFill>
                      <a:srgbClr val="374151"/>
                    </a:solidFill>
                    <a:latin typeface="Roboto"/>
                    <a:ea typeface="Roboto"/>
                    <a:cs typeface="Roboto"/>
                    <a:sym typeface="Roboto"/>
                  </a:rPr>
                  <a:t>:</a:t>
                </a:r>
              </a:p>
              <a:p>
                <a:pPr>
                  <a:spcAft>
                    <a:spcPts val="1200"/>
                  </a:spcAft>
                  <a:buSzPts val="1018"/>
                </a:pPr>
                <a:r>
                  <a:rPr lang="en-US" sz="1200">
                    <a:solidFill>
                      <a:srgbClr val="374151"/>
                    </a:solidFill>
                    <a:latin typeface="Roboto"/>
                    <a:ea typeface="Roboto"/>
                    <a:cs typeface="Roboto"/>
                    <a:sym typeface="Roboto"/>
                  </a:rPr>
                  <a:t>Step 1: Obtaining </a:t>
                </a:r>
                <a14:m>
                  <m:oMath xmlns:m="http://schemas.openxmlformats.org/officeDocument/2006/math">
                    <m:sSubSup>
                      <m:sSubSupPr>
                        <m:ctrlPr>
                          <a:rPr lang="en-US" sz="1200" i="1" smtClean="0">
                            <a:solidFill>
                              <a:srgbClr val="374151"/>
                            </a:solidFill>
                            <a:latin typeface="Cambria Math" panose="02040503050406030204" pitchFamily="18" charset="0"/>
                            <a:ea typeface="Roboto"/>
                            <a:cs typeface="Roboto"/>
                            <a:sym typeface="Roboto"/>
                          </a:rPr>
                        </m:ctrlPr>
                      </m:sSubSupPr>
                      <m:e>
                        <m:r>
                          <a:rPr lang="en-US" sz="1200" b="0" i="1" smtClean="0">
                            <a:solidFill>
                              <a:srgbClr val="374151"/>
                            </a:solidFill>
                            <a:latin typeface="Cambria Math" panose="02040503050406030204" pitchFamily="18" charset="0"/>
                            <a:ea typeface="Roboto"/>
                            <a:cs typeface="Roboto"/>
                            <a:sym typeface="Roboto"/>
                          </a:rPr>
                          <m:t>𝑃</m:t>
                        </m:r>
                      </m:e>
                      <m:sub>
                        <m:r>
                          <a:rPr lang="en-US" sz="1200" b="0" i="1" smtClean="0">
                            <a:solidFill>
                              <a:srgbClr val="374151"/>
                            </a:solidFill>
                            <a:latin typeface="Cambria Math" panose="02040503050406030204" pitchFamily="18" charset="0"/>
                            <a:ea typeface="Roboto"/>
                            <a:cs typeface="Roboto"/>
                            <a:sym typeface="Roboto"/>
                          </a:rPr>
                          <m:t>2</m:t>
                        </m:r>
                      </m:sub>
                      <m:sup>
                        <m:r>
                          <a:rPr lang="en-US" sz="1200" b="0" i="1" smtClean="0">
                            <a:solidFill>
                              <a:srgbClr val="374151"/>
                            </a:solidFill>
                            <a:latin typeface="Cambria Math" panose="02040503050406030204" pitchFamily="18" charset="0"/>
                            <a:ea typeface="Roboto"/>
                            <a:cs typeface="Roboto"/>
                            <a:sym typeface="Roboto"/>
                          </a:rPr>
                          <m:t>𝑏𝑎𝑡𝑐h</m:t>
                        </m:r>
                        <m:r>
                          <a:rPr lang="en-US" sz="1200" b="0" i="1" smtClean="0">
                            <a:solidFill>
                              <a:srgbClr val="374151"/>
                            </a:solidFill>
                            <a:latin typeface="Cambria Math" panose="02040503050406030204" pitchFamily="18" charset="0"/>
                            <a:ea typeface="Roboto"/>
                            <a:cs typeface="Roboto"/>
                            <a:sym typeface="Roboto"/>
                          </a:rPr>
                          <m:t> </m:t>
                        </m:r>
                        <m:r>
                          <a:rPr lang="en-US" sz="1200" b="0" i="1" smtClean="0">
                            <a:solidFill>
                              <a:srgbClr val="374151"/>
                            </a:solidFill>
                            <a:latin typeface="Cambria Math" panose="02040503050406030204" pitchFamily="18" charset="0"/>
                            <a:ea typeface="Roboto"/>
                            <a:cs typeface="Roboto"/>
                            <a:sym typeface="Roboto"/>
                          </a:rPr>
                          <m:t>𝑠𝑖𝑧𝑒</m:t>
                        </m:r>
                      </m:sup>
                    </m:sSubSup>
                  </m:oMath>
                </a14:m>
                <a:r>
                  <a:rPr lang="en-US" sz="1200">
                    <a:solidFill>
                      <a:srgbClr val="374151"/>
                    </a:solidFill>
                    <a:latin typeface="Roboto"/>
                    <a:ea typeface="Roboto"/>
                    <a:cs typeface="Roboto"/>
                    <a:sym typeface="Roboto"/>
                  </a:rPr>
                  <a:t> permutations of pairs of SMILES from REINVENT output. </a:t>
                </a:r>
              </a:p>
              <a:p>
                <a:pPr>
                  <a:spcAft>
                    <a:spcPts val="1200"/>
                  </a:spcAft>
                  <a:buSzPts val="1018"/>
                </a:pPr>
                <a:r>
                  <a:rPr lang="en-US" sz="1200">
                    <a:solidFill>
                      <a:srgbClr val="374151"/>
                    </a:solidFill>
                    <a:latin typeface="Roboto"/>
                    <a:ea typeface="Roboto"/>
                    <a:cs typeface="Roboto"/>
                    <a:sym typeface="Roboto"/>
                  </a:rPr>
                  <a:t>Step 2: Calculate preference score of SMILES 1 against SMILES 2. For each comparison, scores (0 or 1) for the first SMILES are aggregated. </a:t>
                </a:r>
              </a:p>
              <a:p>
                <a:pPr>
                  <a:spcAft>
                    <a:spcPts val="1200"/>
                  </a:spcAft>
                  <a:buSzPts val="1018"/>
                </a:pPr>
                <a:r>
                  <a:rPr lang="en-US" sz="1200">
                    <a:solidFill>
                      <a:srgbClr val="374151"/>
                    </a:solidFill>
                    <a:latin typeface="Roboto"/>
                    <a:ea typeface="Roboto"/>
                    <a:cs typeface="Roboto"/>
                    <a:sym typeface="Roboto"/>
                  </a:rPr>
                  <a:t>Step 3: Return the average aggregated score for each SMILES</a:t>
                </a:r>
              </a:p>
              <a:p>
                <a:pPr>
                  <a:spcAft>
                    <a:spcPts val="1200"/>
                  </a:spcAft>
                  <a:buSzPts val="1018"/>
                </a:pPr>
                <a:endParaRPr lang="en-US" sz="1200">
                  <a:solidFill>
                    <a:srgbClr val="374151"/>
                  </a:solidFill>
                  <a:latin typeface="Roboto"/>
                  <a:ea typeface="Roboto"/>
                  <a:cs typeface="Roboto"/>
                  <a:sym typeface="Roboto"/>
                </a:endParaRPr>
              </a:p>
            </p:txBody>
          </p:sp>
        </mc:Choice>
        <mc:Fallback>
          <p:sp>
            <p:nvSpPr>
              <p:cNvPr id="10" name="Google Shape;153;p28">
                <a:extLst>
                  <a:ext uri="{FF2B5EF4-FFF2-40B4-BE49-F238E27FC236}">
                    <a16:creationId xmlns:a16="http://schemas.microsoft.com/office/drawing/2014/main" id="{445634FA-4C58-AE6F-F2DE-BD6B18962AB0}"/>
                  </a:ext>
                </a:extLst>
              </p:cNvPr>
              <p:cNvSpPr txBox="1">
                <a:spLocks noRot="1" noChangeAspect="1" noMove="1" noResize="1" noEditPoints="1" noAdjustHandles="1" noChangeArrowheads="1" noChangeShapeType="1" noTextEdit="1"/>
              </p:cNvSpPr>
              <p:nvPr/>
            </p:nvSpPr>
            <p:spPr>
              <a:xfrm>
                <a:off x="3115334" y="588602"/>
                <a:ext cx="2920590" cy="4554898"/>
              </a:xfrm>
              <a:prstGeom prst="rect">
                <a:avLst/>
              </a:prstGeom>
              <a:blipFill>
                <a:blip r:embed="rId2"/>
                <a:stretch>
                  <a:fillRect/>
                </a:stretch>
              </a:blipFill>
            </p:spPr>
            <p:txBody>
              <a:bodyPr/>
              <a:lstStyle/>
              <a:p>
                <a:r>
                  <a:rPr lang="en-FI">
                    <a:noFill/>
                  </a:rPr>
                  <a:t> </a:t>
                </a:r>
              </a:p>
            </p:txBody>
          </p:sp>
        </mc:Fallback>
      </mc:AlternateContent>
      <mc:AlternateContent xmlns:mc="http://schemas.openxmlformats.org/markup-compatibility/2006">
        <mc:Choice xmlns:a14="http://schemas.microsoft.com/office/drawing/2010/main" Requires="a14">
          <p:sp>
            <p:nvSpPr>
              <p:cNvPr id="11" name="Google Shape;153;p28">
                <a:extLst>
                  <a:ext uri="{FF2B5EF4-FFF2-40B4-BE49-F238E27FC236}">
                    <a16:creationId xmlns:a16="http://schemas.microsoft.com/office/drawing/2014/main" id="{442B87B3-6970-8A32-2577-DB50E817BAAA}"/>
                  </a:ext>
                </a:extLst>
              </p:cNvPr>
              <p:cNvSpPr txBox="1">
                <a:spLocks/>
              </p:cNvSpPr>
              <p:nvPr/>
            </p:nvSpPr>
            <p:spPr>
              <a:xfrm>
                <a:off x="6156077" y="562150"/>
                <a:ext cx="2920588" cy="43200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200" b="1">
                    <a:solidFill>
                      <a:srgbClr val="374151"/>
                    </a:solidFill>
                    <a:latin typeface="Roboto"/>
                    <a:ea typeface="Roboto"/>
                    <a:cs typeface="Roboto"/>
                    <a:sym typeface="Roboto"/>
                  </a:rPr>
                  <a:t>Inputs: </a:t>
                </a:r>
                <a:r>
                  <a:rPr lang="en-US" sz="1200">
                    <a:solidFill>
                      <a:srgbClr val="374151"/>
                    </a:solidFill>
                    <a:latin typeface="Roboto"/>
                    <a:ea typeface="Roboto"/>
                    <a:cs typeface="Roboto"/>
                    <a:sym typeface="Roboto"/>
                  </a:rPr>
                  <a:t>Morgan ECFP of 3 SMILES. </a:t>
                </a:r>
              </a:p>
              <a:p>
                <a:pPr>
                  <a:spcAft>
                    <a:spcPts val="1200"/>
                  </a:spcAft>
                  <a:buSzPts val="1018"/>
                </a:pPr>
                <a:r>
                  <a:rPr lang="en-US" sz="1200" b="1">
                    <a:solidFill>
                      <a:srgbClr val="374151"/>
                    </a:solidFill>
                    <a:latin typeface="Roboto"/>
                    <a:ea typeface="Roboto"/>
                    <a:cs typeface="Roboto"/>
                    <a:sym typeface="Roboto"/>
                  </a:rPr>
                  <a:t>Model output: </a:t>
                </a:r>
                <a:r>
                  <a:rPr lang="en-US" sz="1200">
                    <a:solidFill>
                      <a:srgbClr val="374151"/>
                    </a:solidFill>
                    <a:latin typeface="Roboto"/>
                    <a:ea typeface="Roboto"/>
                    <a:cs typeface="Roboto"/>
                    <a:sym typeface="Roboto"/>
                  </a:rPr>
                  <a:t>softmax scores of 3 SMILES w.r.t DRD2 probability</a:t>
                </a:r>
              </a:p>
              <a:p>
                <a:pPr>
                  <a:spcAft>
                    <a:spcPts val="1200"/>
                  </a:spcAft>
                  <a:buSzPts val="1018"/>
                </a:pPr>
                <a:r>
                  <a:rPr lang="en-US" sz="1200" b="1">
                    <a:solidFill>
                      <a:srgbClr val="374151"/>
                    </a:solidFill>
                    <a:latin typeface="Roboto"/>
                    <a:ea typeface="Roboto"/>
                    <a:cs typeface="Roboto"/>
                    <a:sym typeface="Roboto"/>
                  </a:rPr>
                  <a:t>Loss function</a:t>
                </a:r>
                <a:r>
                  <a:rPr lang="en-US" sz="1200">
                    <a:solidFill>
                      <a:srgbClr val="374151"/>
                    </a:solidFill>
                    <a:latin typeface="Roboto"/>
                    <a:ea typeface="Roboto"/>
                    <a:cs typeface="Roboto"/>
                    <a:sym typeface="Roboto"/>
                  </a:rPr>
                  <a:t>: KLDivLoss</a:t>
                </a:r>
              </a:p>
              <a:p>
                <a:pPr>
                  <a:spcAft>
                    <a:spcPts val="1200"/>
                  </a:spcAft>
                  <a:buSzPts val="1018"/>
                </a:pPr>
                <a:r>
                  <a:rPr lang="en-US" sz="1200" b="1">
                    <a:solidFill>
                      <a:srgbClr val="374151"/>
                    </a:solidFill>
                    <a:latin typeface="Roboto"/>
                    <a:ea typeface="Roboto"/>
                    <a:cs typeface="Roboto"/>
                    <a:sym typeface="Roboto"/>
                  </a:rPr>
                  <a:t>Individual feedback</a:t>
                </a:r>
                <a:r>
                  <a:rPr lang="en-US" sz="1200">
                    <a:solidFill>
                      <a:srgbClr val="374151"/>
                    </a:solidFill>
                    <a:latin typeface="Roboto"/>
                    <a:ea typeface="Roboto"/>
                    <a:cs typeface="Roboto"/>
                    <a:sym typeface="Roboto"/>
                  </a:rPr>
                  <a:t>: Lowest score receive rank 0, second highest being rank 1 and highest one being rank 2. Then normalized to [0, 0.5, 1] </a:t>
                </a:r>
              </a:p>
              <a:p>
                <a:pPr>
                  <a:spcAft>
                    <a:spcPts val="1200"/>
                  </a:spcAft>
                  <a:buSzPts val="1018"/>
                </a:pPr>
                <a:r>
                  <a:rPr lang="en-US" sz="1200" b="1">
                    <a:solidFill>
                      <a:srgbClr val="374151"/>
                    </a:solidFill>
                    <a:latin typeface="Roboto"/>
                    <a:ea typeface="Roboto"/>
                    <a:cs typeface="Roboto"/>
                    <a:sym typeface="Roboto"/>
                  </a:rPr>
                  <a:t>Batch feedback to REINVENT</a:t>
                </a:r>
                <a:r>
                  <a:rPr lang="en-US" sz="1200">
                    <a:solidFill>
                      <a:srgbClr val="374151"/>
                    </a:solidFill>
                    <a:latin typeface="Roboto"/>
                    <a:ea typeface="Roboto"/>
                    <a:cs typeface="Roboto"/>
                    <a:sym typeface="Roboto"/>
                  </a:rPr>
                  <a:t>:</a:t>
                </a:r>
              </a:p>
              <a:p>
                <a:pPr>
                  <a:spcAft>
                    <a:spcPts val="1200"/>
                  </a:spcAft>
                  <a:buSzPts val="1018"/>
                </a:pPr>
                <a:r>
                  <a:rPr lang="en-US" sz="1200">
                    <a:solidFill>
                      <a:srgbClr val="374151"/>
                    </a:solidFill>
                    <a:latin typeface="Roboto"/>
                    <a:ea typeface="Roboto"/>
                    <a:cs typeface="Roboto"/>
                    <a:sym typeface="Roboto"/>
                  </a:rPr>
                  <a:t>Step 1: Obtaining </a:t>
                </a:r>
                <a14:m>
                  <m:oMath xmlns:m="http://schemas.openxmlformats.org/officeDocument/2006/math">
                    <m:sSubSup>
                      <m:sSubSupPr>
                        <m:ctrlPr>
                          <a:rPr lang="en-US" sz="1200" i="1" smtClean="0">
                            <a:solidFill>
                              <a:srgbClr val="374151"/>
                            </a:solidFill>
                            <a:latin typeface="Cambria Math" panose="02040503050406030204" pitchFamily="18" charset="0"/>
                            <a:ea typeface="Roboto"/>
                            <a:cs typeface="Roboto"/>
                            <a:sym typeface="Roboto"/>
                          </a:rPr>
                        </m:ctrlPr>
                      </m:sSubSupPr>
                      <m:e>
                        <m:r>
                          <a:rPr lang="en-US" sz="1200" b="0" i="1" smtClean="0">
                            <a:solidFill>
                              <a:srgbClr val="374151"/>
                            </a:solidFill>
                            <a:latin typeface="Cambria Math" panose="02040503050406030204" pitchFamily="18" charset="0"/>
                            <a:ea typeface="Roboto"/>
                            <a:cs typeface="Roboto"/>
                            <a:sym typeface="Roboto"/>
                          </a:rPr>
                          <m:t>𝐶</m:t>
                        </m:r>
                      </m:e>
                      <m:sub>
                        <m:r>
                          <a:rPr lang="en-US" sz="1200" b="0" i="1" smtClean="0">
                            <a:solidFill>
                              <a:srgbClr val="374151"/>
                            </a:solidFill>
                            <a:latin typeface="Cambria Math" panose="02040503050406030204" pitchFamily="18" charset="0"/>
                            <a:ea typeface="Roboto"/>
                            <a:cs typeface="Roboto"/>
                            <a:sym typeface="Roboto"/>
                          </a:rPr>
                          <m:t>3</m:t>
                        </m:r>
                      </m:sub>
                      <m:sup>
                        <m:r>
                          <a:rPr lang="en-US" sz="1200" b="0" i="1" smtClean="0">
                            <a:solidFill>
                              <a:srgbClr val="374151"/>
                            </a:solidFill>
                            <a:latin typeface="Cambria Math" panose="02040503050406030204" pitchFamily="18" charset="0"/>
                            <a:ea typeface="Roboto"/>
                            <a:cs typeface="Roboto"/>
                            <a:sym typeface="Roboto"/>
                          </a:rPr>
                          <m:t>𝑏𝑎𝑡𝑐h</m:t>
                        </m:r>
                        <m:r>
                          <a:rPr lang="en-US" sz="1200" b="0" i="1" smtClean="0">
                            <a:solidFill>
                              <a:srgbClr val="374151"/>
                            </a:solidFill>
                            <a:latin typeface="Cambria Math" panose="02040503050406030204" pitchFamily="18" charset="0"/>
                            <a:ea typeface="Roboto"/>
                            <a:cs typeface="Roboto"/>
                            <a:sym typeface="Roboto"/>
                          </a:rPr>
                          <m:t> </m:t>
                        </m:r>
                        <m:r>
                          <a:rPr lang="en-US" sz="1200" b="0" i="1" smtClean="0">
                            <a:solidFill>
                              <a:srgbClr val="374151"/>
                            </a:solidFill>
                            <a:latin typeface="Cambria Math" panose="02040503050406030204" pitchFamily="18" charset="0"/>
                            <a:ea typeface="Roboto"/>
                            <a:cs typeface="Roboto"/>
                            <a:sym typeface="Roboto"/>
                          </a:rPr>
                          <m:t>𝑠𝑖𝑧𝑒</m:t>
                        </m:r>
                      </m:sup>
                    </m:sSubSup>
                  </m:oMath>
                </a14:m>
                <a:r>
                  <a:rPr lang="en-US" sz="1200">
                    <a:solidFill>
                      <a:srgbClr val="374151"/>
                    </a:solidFill>
                    <a:latin typeface="Roboto"/>
                    <a:ea typeface="Roboto"/>
                    <a:cs typeface="Roboto"/>
                    <a:sym typeface="Roboto"/>
                  </a:rPr>
                  <a:t> combinations of sets of 3 SMILES from REINVENT output. </a:t>
                </a:r>
              </a:p>
              <a:p>
                <a:pPr>
                  <a:spcAft>
                    <a:spcPts val="1200"/>
                  </a:spcAft>
                  <a:buSzPts val="1018"/>
                </a:pPr>
                <a:r>
                  <a:rPr lang="en-US" sz="1200">
                    <a:solidFill>
                      <a:srgbClr val="374151"/>
                    </a:solidFill>
                    <a:latin typeface="Roboto"/>
                    <a:ea typeface="Roboto"/>
                    <a:cs typeface="Roboto"/>
                    <a:sym typeface="Roboto"/>
                  </a:rPr>
                  <a:t>Step 2: Calculate preference scores for 3 SMILES. Then convert to ranks [0, 1, 2] and normalized to [0.0, 0.5, 1.0]. Scores are then aggregated. </a:t>
                </a:r>
              </a:p>
              <a:p>
                <a:pPr>
                  <a:spcAft>
                    <a:spcPts val="1200"/>
                  </a:spcAft>
                  <a:buSzPts val="1018"/>
                </a:pPr>
                <a:r>
                  <a:rPr lang="en-US" sz="1200">
                    <a:solidFill>
                      <a:srgbClr val="374151"/>
                    </a:solidFill>
                    <a:latin typeface="Roboto"/>
                    <a:ea typeface="Roboto"/>
                    <a:cs typeface="Roboto"/>
                    <a:sym typeface="Roboto"/>
                  </a:rPr>
                  <a:t>Step 3: Return the average aggregated score for each SMILES</a:t>
                </a:r>
              </a:p>
            </p:txBody>
          </p:sp>
        </mc:Choice>
        <mc:Fallback>
          <p:sp>
            <p:nvSpPr>
              <p:cNvPr id="11" name="Google Shape;153;p28">
                <a:extLst>
                  <a:ext uri="{FF2B5EF4-FFF2-40B4-BE49-F238E27FC236}">
                    <a16:creationId xmlns:a16="http://schemas.microsoft.com/office/drawing/2014/main" id="{442B87B3-6970-8A32-2577-DB50E817BAAA}"/>
                  </a:ext>
                </a:extLst>
              </p:cNvPr>
              <p:cNvSpPr txBox="1">
                <a:spLocks noRot="1" noChangeAspect="1" noMove="1" noResize="1" noEditPoints="1" noAdjustHandles="1" noChangeArrowheads="1" noChangeShapeType="1" noTextEdit="1"/>
              </p:cNvSpPr>
              <p:nvPr/>
            </p:nvSpPr>
            <p:spPr>
              <a:xfrm>
                <a:off x="6156077" y="562150"/>
                <a:ext cx="2920588" cy="4320087"/>
              </a:xfrm>
              <a:prstGeom prst="rect">
                <a:avLst/>
              </a:prstGeom>
              <a:blipFill>
                <a:blip r:embed="rId3"/>
                <a:stretch>
                  <a:fillRect l="-209" r="-418" b="-5501"/>
                </a:stretch>
              </a:blipFill>
            </p:spPr>
            <p:txBody>
              <a:bodyPr/>
              <a:lstStyle/>
              <a:p>
                <a:r>
                  <a:rPr lang="en-FI">
                    <a:noFill/>
                  </a:rPr>
                  <a:t> </a:t>
                </a:r>
              </a:p>
            </p:txBody>
          </p:sp>
        </mc:Fallback>
      </mc:AlternateContent>
      <p:sp>
        <p:nvSpPr>
          <p:cNvPr id="12" name="Google Shape;153;p28">
            <a:extLst>
              <a:ext uri="{FF2B5EF4-FFF2-40B4-BE49-F238E27FC236}">
                <a16:creationId xmlns:a16="http://schemas.microsoft.com/office/drawing/2014/main" id="{E2DA188F-A7D3-8E89-70A9-DF2215509949}"/>
              </a:ext>
            </a:extLst>
          </p:cNvPr>
          <p:cNvSpPr txBox="1">
            <a:spLocks/>
          </p:cNvSpPr>
          <p:nvPr/>
        </p:nvSpPr>
        <p:spPr>
          <a:xfrm>
            <a:off x="174040" y="588604"/>
            <a:ext cx="2681515" cy="27424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200" b="1">
                <a:solidFill>
                  <a:srgbClr val="374151"/>
                </a:solidFill>
                <a:latin typeface="Roboto"/>
                <a:ea typeface="Roboto"/>
                <a:cs typeface="Roboto"/>
                <a:sym typeface="Roboto"/>
              </a:rPr>
              <a:t>Inputs: </a:t>
            </a:r>
            <a:r>
              <a:rPr lang="en-US" sz="1200">
                <a:solidFill>
                  <a:srgbClr val="374151"/>
                </a:solidFill>
                <a:latin typeface="Roboto"/>
                <a:ea typeface="Roboto"/>
                <a:cs typeface="Roboto"/>
                <a:sym typeface="Roboto"/>
              </a:rPr>
              <a:t>Morgan ECFP of 1 single SMILES. </a:t>
            </a:r>
          </a:p>
          <a:p>
            <a:pPr>
              <a:spcAft>
                <a:spcPts val="1200"/>
              </a:spcAft>
              <a:buSzPts val="1018"/>
            </a:pPr>
            <a:r>
              <a:rPr lang="en-US" sz="1200" b="1">
                <a:solidFill>
                  <a:srgbClr val="374151"/>
                </a:solidFill>
                <a:latin typeface="Roboto"/>
                <a:ea typeface="Roboto"/>
                <a:cs typeface="Roboto"/>
                <a:sym typeface="Roboto"/>
              </a:rPr>
              <a:t>Model output: </a:t>
            </a:r>
            <a:r>
              <a:rPr lang="en-US" sz="1200">
                <a:solidFill>
                  <a:srgbClr val="374151"/>
                </a:solidFill>
                <a:latin typeface="Roboto"/>
                <a:ea typeface="Roboto"/>
                <a:cs typeface="Roboto"/>
                <a:sym typeface="Roboto"/>
              </a:rPr>
              <a:t>probability that the SMILES have DRD2</a:t>
            </a:r>
          </a:p>
          <a:p>
            <a:pPr>
              <a:spcAft>
                <a:spcPts val="1200"/>
              </a:spcAft>
              <a:buSzPts val="1018"/>
            </a:pPr>
            <a:r>
              <a:rPr lang="en-US" sz="1200" b="1">
                <a:solidFill>
                  <a:srgbClr val="374151"/>
                </a:solidFill>
                <a:latin typeface="Roboto"/>
                <a:ea typeface="Roboto"/>
                <a:cs typeface="Roboto"/>
                <a:sym typeface="Roboto"/>
              </a:rPr>
              <a:t>Loss function: </a:t>
            </a:r>
            <a:r>
              <a:rPr lang="en-US" sz="1200">
                <a:solidFill>
                  <a:srgbClr val="374151"/>
                </a:solidFill>
                <a:latin typeface="Roboto"/>
                <a:ea typeface="Roboto"/>
                <a:cs typeface="Roboto"/>
                <a:sym typeface="Roboto"/>
              </a:rPr>
              <a:t>BCELoss</a:t>
            </a:r>
          </a:p>
          <a:p>
            <a:pPr>
              <a:spcAft>
                <a:spcPts val="1200"/>
              </a:spcAft>
              <a:buSzPts val="1018"/>
            </a:pPr>
            <a:r>
              <a:rPr lang="en-US" sz="1200" b="1">
                <a:solidFill>
                  <a:srgbClr val="374151"/>
                </a:solidFill>
                <a:latin typeface="Roboto"/>
                <a:ea typeface="Roboto"/>
                <a:cs typeface="Roboto"/>
                <a:sym typeface="Roboto"/>
              </a:rPr>
              <a:t>Individual feedback: </a:t>
            </a:r>
            <a:r>
              <a:rPr lang="en-US" sz="1200">
                <a:solidFill>
                  <a:srgbClr val="374151"/>
                </a:solidFill>
                <a:latin typeface="Roboto"/>
                <a:ea typeface="Roboto"/>
                <a:cs typeface="Roboto"/>
                <a:sym typeface="Roboto"/>
              </a:rPr>
              <a:t>Original output (score between 0 and 1)</a:t>
            </a:r>
          </a:p>
          <a:p>
            <a:pPr>
              <a:spcAft>
                <a:spcPts val="1200"/>
              </a:spcAft>
              <a:buSzPts val="1018"/>
            </a:pPr>
            <a:r>
              <a:rPr lang="en-US" sz="1200" b="1">
                <a:solidFill>
                  <a:srgbClr val="374151"/>
                </a:solidFill>
                <a:latin typeface="Roboto"/>
                <a:ea typeface="Roboto"/>
                <a:cs typeface="Roboto"/>
                <a:sym typeface="Roboto"/>
              </a:rPr>
              <a:t>Batch feedback to REINVENT</a:t>
            </a:r>
            <a:r>
              <a:rPr lang="en-US" sz="1200">
                <a:solidFill>
                  <a:srgbClr val="374151"/>
                </a:solidFill>
                <a:latin typeface="Roboto"/>
                <a:ea typeface="Roboto"/>
                <a:cs typeface="Roboto"/>
                <a:sym typeface="Roboto"/>
              </a:rPr>
              <a:t>: </a:t>
            </a:r>
          </a:p>
          <a:p>
            <a:pPr>
              <a:spcAft>
                <a:spcPts val="1200"/>
              </a:spcAft>
              <a:buSzPts val="1018"/>
            </a:pPr>
            <a:r>
              <a:rPr lang="en-US" sz="1200">
                <a:solidFill>
                  <a:srgbClr val="374151"/>
                </a:solidFill>
                <a:latin typeface="Roboto"/>
                <a:ea typeface="Roboto"/>
                <a:cs typeface="Roboto"/>
                <a:sym typeface="Roboto"/>
              </a:rPr>
              <a:t>Simply returning the original output for each SMILES</a:t>
            </a:r>
          </a:p>
        </p:txBody>
      </p:sp>
      <p:cxnSp>
        <p:nvCxnSpPr>
          <p:cNvPr id="13" name="Straight Connector 12">
            <a:extLst>
              <a:ext uri="{FF2B5EF4-FFF2-40B4-BE49-F238E27FC236}">
                <a16:creationId xmlns:a16="http://schemas.microsoft.com/office/drawing/2014/main" id="{D221304D-9C54-DB97-B416-1F3132737E68}"/>
              </a:ext>
            </a:extLst>
          </p:cNvPr>
          <p:cNvCxnSpPr>
            <a:cxnSpLocks/>
          </p:cNvCxnSpPr>
          <p:nvPr/>
        </p:nvCxnSpPr>
        <p:spPr>
          <a:xfrm>
            <a:off x="0" y="552025"/>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18A0990-009A-2321-AFD0-DB6EC9F57202}"/>
              </a:ext>
            </a:extLst>
          </p:cNvPr>
          <p:cNvCxnSpPr>
            <a:cxnSpLocks/>
          </p:cNvCxnSpPr>
          <p:nvPr/>
        </p:nvCxnSpPr>
        <p:spPr>
          <a:xfrm>
            <a:off x="3055257"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00CE5F-777F-E8AB-DFD4-39BA8EEFDEDD}"/>
              </a:ext>
            </a:extLst>
          </p:cNvPr>
          <p:cNvCxnSpPr>
            <a:cxnSpLocks/>
          </p:cNvCxnSpPr>
          <p:nvPr/>
        </p:nvCxnSpPr>
        <p:spPr>
          <a:xfrm>
            <a:off x="6096000"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08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6BA2-53AE-5F19-7088-232E70455390}"/>
              </a:ext>
            </a:extLst>
          </p:cNvPr>
          <p:cNvSpPr>
            <a:spLocks noGrp="1"/>
          </p:cNvSpPr>
          <p:nvPr>
            <p:ph type="title"/>
          </p:nvPr>
        </p:nvSpPr>
        <p:spPr>
          <a:xfrm>
            <a:off x="311700" y="372500"/>
            <a:ext cx="8502786" cy="393600"/>
          </a:xfrm>
        </p:spPr>
        <p:txBody>
          <a:bodyPr>
            <a:noAutofit/>
          </a:bodyPr>
          <a:lstStyle/>
          <a:p>
            <a:r>
              <a:rPr lang="en-US" sz="2400"/>
              <a:t>Classification using DRD2 batch feedback or DRD2 probability?</a:t>
            </a:r>
            <a:endParaRPr lang="en-FI" sz="2400"/>
          </a:p>
        </p:txBody>
      </p:sp>
      <p:sp>
        <p:nvSpPr>
          <p:cNvPr id="3" name="Slide Number Placeholder 2">
            <a:extLst>
              <a:ext uri="{FF2B5EF4-FFF2-40B4-BE49-F238E27FC236}">
                <a16:creationId xmlns:a16="http://schemas.microsoft.com/office/drawing/2014/main" id="{71E850F9-9A02-3FA2-4936-09FEE47E1F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8" name="Picture 7">
            <a:extLst>
              <a:ext uri="{FF2B5EF4-FFF2-40B4-BE49-F238E27FC236}">
                <a16:creationId xmlns:a16="http://schemas.microsoft.com/office/drawing/2014/main" id="{D117B7A3-49CD-6C76-F427-257CBB2EEF64}"/>
              </a:ext>
            </a:extLst>
          </p:cNvPr>
          <p:cNvPicPr>
            <a:picLocks noChangeAspect="1"/>
          </p:cNvPicPr>
          <p:nvPr/>
        </p:nvPicPr>
        <p:blipFill>
          <a:blip r:embed="rId3"/>
          <a:stretch>
            <a:fillRect/>
          </a:stretch>
        </p:blipFill>
        <p:spPr>
          <a:xfrm>
            <a:off x="1089276" y="1738230"/>
            <a:ext cx="2969778" cy="2977472"/>
          </a:xfrm>
          <a:prstGeom prst="rect">
            <a:avLst/>
          </a:prstGeom>
        </p:spPr>
      </p:pic>
      <p:pic>
        <p:nvPicPr>
          <p:cNvPr id="9" name="Picture 8">
            <a:extLst>
              <a:ext uri="{FF2B5EF4-FFF2-40B4-BE49-F238E27FC236}">
                <a16:creationId xmlns:a16="http://schemas.microsoft.com/office/drawing/2014/main" id="{5ACC1C59-D6ED-468E-134B-BDC084386F34}"/>
              </a:ext>
            </a:extLst>
          </p:cNvPr>
          <p:cNvPicPr>
            <a:picLocks noChangeAspect="1"/>
          </p:cNvPicPr>
          <p:nvPr/>
        </p:nvPicPr>
        <p:blipFill>
          <a:blip r:embed="rId4"/>
          <a:stretch>
            <a:fillRect/>
          </a:stretch>
        </p:blipFill>
        <p:spPr>
          <a:xfrm>
            <a:off x="4725104" y="1738231"/>
            <a:ext cx="2969778" cy="2977472"/>
          </a:xfrm>
          <a:prstGeom prst="rect">
            <a:avLst/>
          </a:prstGeom>
        </p:spPr>
      </p:pic>
      <p:sp>
        <p:nvSpPr>
          <p:cNvPr id="11" name="TextBox 10">
            <a:extLst>
              <a:ext uri="{FF2B5EF4-FFF2-40B4-BE49-F238E27FC236}">
                <a16:creationId xmlns:a16="http://schemas.microsoft.com/office/drawing/2014/main" id="{9E9B2F55-830E-3E99-3E93-A48955447109}"/>
              </a:ext>
            </a:extLst>
          </p:cNvPr>
          <p:cNvSpPr txBox="1"/>
          <p:nvPr/>
        </p:nvSpPr>
        <p:spPr>
          <a:xfrm>
            <a:off x="282396" y="807166"/>
            <a:ext cx="8738762" cy="738664"/>
          </a:xfrm>
          <a:prstGeom prst="rect">
            <a:avLst/>
          </a:prstGeom>
          <a:noFill/>
        </p:spPr>
        <p:txBody>
          <a:bodyPr wrap="square">
            <a:spAutoFit/>
          </a:bodyPr>
          <a:lstStyle/>
          <a:p>
            <a:pPr marL="285750" indent="-285750">
              <a:buFont typeface="Wingdings" panose="05000000000000000000" pitchFamily="2" charset="2"/>
              <a:buChar char="v"/>
            </a:pPr>
            <a:r>
              <a:rPr lang="en-US" sz="1400"/>
              <a:t>As mentioned earlier, all models learn DRD2 probability, but return different feedbacks to REINVENT</a:t>
            </a:r>
          </a:p>
          <a:p>
            <a:pPr marL="285750" indent="-285750">
              <a:buFont typeface="Wingdings" panose="05000000000000000000" pitchFamily="2" charset="2"/>
              <a:buChar char="v"/>
            </a:pPr>
            <a:r>
              <a:rPr lang="en-US"/>
              <a:t>Would there be drastic differences in classification results if we use batch feedback?</a:t>
            </a:r>
          </a:p>
          <a:p>
            <a:r>
              <a:rPr lang="en-US" sz="1400"/>
              <a:t>      Answer is probably </a:t>
            </a:r>
            <a:r>
              <a:rPr lang="en-US" sz="1400">
                <a:solidFill>
                  <a:srgbClr val="FF0000"/>
                </a:solidFill>
              </a:rPr>
              <a:t>NO</a:t>
            </a:r>
            <a:r>
              <a:rPr lang="en-US"/>
              <a:t>. ROC </a:t>
            </a:r>
            <a:r>
              <a:rPr lang="en-US" sz="1400"/>
              <a:t>curve for classification for batch feedback and DRD2 probability are similar</a:t>
            </a:r>
          </a:p>
        </p:txBody>
      </p:sp>
      <p:sp>
        <p:nvSpPr>
          <p:cNvPr id="13" name="TextBox 12">
            <a:extLst>
              <a:ext uri="{FF2B5EF4-FFF2-40B4-BE49-F238E27FC236}">
                <a16:creationId xmlns:a16="http://schemas.microsoft.com/office/drawing/2014/main" id="{0BCAAE28-7490-E5EE-C7E2-31859DC14E4A}"/>
              </a:ext>
            </a:extLst>
          </p:cNvPr>
          <p:cNvSpPr txBox="1"/>
          <p:nvPr/>
        </p:nvSpPr>
        <p:spPr>
          <a:xfrm>
            <a:off x="247333" y="4704283"/>
            <a:ext cx="8649333" cy="307777"/>
          </a:xfrm>
          <a:prstGeom prst="rect">
            <a:avLst/>
          </a:prstGeom>
          <a:noFill/>
        </p:spPr>
        <p:txBody>
          <a:bodyPr wrap="square">
            <a:spAutoFit/>
          </a:bodyPr>
          <a:lstStyle/>
          <a:p>
            <a:r>
              <a:rPr lang="en-US"/>
              <a:t>=&gt; To save computational resources, we use DRD2 probability for classification instead of batch feedback</a:t>
            </a:r>
            <a:endParaRPr lang="en-US" sz="1400"/>
          </a:p>
        </p:txBody>
      </p:sp>
    </p:spTree>
    <p:extLst>
      <p:ext uri="{BB962C8B-B14F-4D97-AF65-F5344CB8AC3E}">
        <p14:creationId xmlns:p14="http://schemas.microsoft.com/office/powerpoint/2010/main" val="213774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5. HITL workflow for De-Novo Drug Design</a:t>
            </a:r>
            <a:endParaRPr/>
          </a:p>
        </p:txBody>
      </p:sp>
      <p:sp>
        <p:nvSpPr>
          <p:cNvPr id="2" name="Slide Number Placeholder 1">
            <a:extLst>
              <a:ext uri="{FF2B5EF4-FFF2-40B4-BE49-F238E27FC236}">
                <a16:creationId xmlns:a16="http://schemas.microsoft.com/office/drawing/2014/main" id="{415EE1FD-F23E-BC3B-DC0E-373A7D7D56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56242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A8074792-436E-8ABD-9CA8-15A009DA9B59}"/>
              </a:ext>
            </a:extLst>
          </p:cNvPr>
          <p:cNvPicPr>
            <a:picLocks noChangeAspect="1"/>
          </p:cNvPicPr>
          <p:nvPr/>
        </p:nvPicPr>
        <p:blipFill>
          <a:blip r:embed="rId3"/>
          <a:stretch>
            <a:fillRect/>
          </a:stretch>
        </p:blipFill>
        <p:spPr>
          <a:xfrm>
            <a:off x="333092" y="635887"/>
            <a:ext cx="4896484" cy="4290353"/>
          </a:xfrm>
          <a:prstGeom prst="rect">
            <a:avLst/>
          </a:prstGeom>
        </p:spPr>
      </p:pic>
      <p:sp>
        <p:nvSpPr>
          <p:cNvPr id="8" name="TextBox 7">
            <a:extLst>
              <a:ext uri="{FF2B5EF4-FFF2-40B4-BE49-F238E27FC236}">
                <a16:creationId xmlns:a16="http://schemas.microsoft.com/office/drawing/2014/main" id="{CE489859-1A25-DC0E-B6DA-E4301208EAA1}"/>
              </a:ext>
            </a:extLst>
          </p:cNvPr>
          <p:cNvSpPr txBox="1"/>
          <p:nvPr/>
        </p:nvSpPr>
        <p:spPr>
          <a:xfrm>
            <a:off x="5346357" y="703571"/>
            <a:ext cx="3674801" cy="4154984"/>
          </a:xfrm>
          <a:prstGeom prst="rect">
            <a:avLst/>
          </a:prstGeom>
          <a:noFill/>
        </p:spPr>
        <p:txBody>
          <a:bodyPr wrap="square">
            <a:spAutoFit/>
          </a:bodyPr>
          <a:lstStyle/>
          <a:p>
            <a:pPr marL="228600" indent="-228600" algn="just">
              <a:buFont typeface="Wingdings" panose="05000000000000000000" pitchFamily="2" charset="2"/>
              <a:buChar char="§"/>
            </a:pPr>
            <a:r>
              <a:rPr lang="en-US" sz="1200">
                <a:solidFill>
                  <a:schemeClr val="accent3"/>
                </a:solidFill>
              </a:rPr>
              <a:t>Workflow inspired by Sundin et al. [2023]</a:t>
            </a:r>
          </a:p>
          <a:p>
            <a:pPr algn="just"/>
            <a:endParaRPr lang="en-US" sz="1200"/>
          </a:p>
          <a:p>
            <a:pPr marL="228600" indent="-228600" algn="just">
              <a:buFont typeface="Wingdings" panose="05000000000000000000" pitchFamily="2" charset="2"/>
              <a:buChar char="§"/>
            </a:pPr>
            <a:r>
              <a:rPr lang="en-US" sz="1200"/>
              <a:t>Evaluating score is time-consuming </a:t>
            </a:r>
          </a:p>
          <a:p>
            <a:pPr algn="just"/>
            <a:r>
              <a:rPr lang="en-US" sz="1200"/>
              <a:t>     =&gt; use ML model to act as a surrogate human. </a:t>
            </a:r>
          </a:p>
          <a:p>
            <a:endParaRPr lang="en-US" sz="1200"/>
          </a:p>
          <a:p>
            <a:pPr marL="171450" indent="-171450">
              <a:buFont typeface="Wingdings" panose="05000000000000000000" pitchFamily="2" charset="2"/>
              <a:buChar char="§"/>
            </a:pPr>
            <a:r>
              <a:rPr lang="en-US" sz="1200"/>
              <a:t>To ensure that ML imitates a human, it should classify DRD2 with low accuracy (around 0.5) </a:t>
            </a:r>
          </a:p>
          <a:p>
            <a:r>
              <a:rPr lang="en-US" sz="1200"/>
              <a:t>    at the beginning. </a:t>
            </a:r>
          </a:p>
          <a:p>
            <a:endParaRPr lang="en-US" sz="1200"/>
          </a:p>
          <a:p>
            <a:pPr marL="171450" indent="-171450">
              <a:buFont typeface="Wingdings" panose="05000000000000000000" pitchFamily="2" charset="2"/>
              <a:buChar char="§"/>
            </a:pPr>
            <a:r>
              <a:rPr lang="en-US" sz="1200"/>
              <a:t>Settings used in this project are</a:t>
            </a:r>
          </a:p>
          <a:p>
            <a:pPr marL="171450" indent="-171450">
              <a:buFont typeface="Wingdings" panose="05000000000000000000" pitchFamily="2" charset="2"/>
              <a:buChar char="v"/>
            </a:pPr>
            <a:r>
              <a:rPr lang="en-US" sz="1200">
                <a:solidFill>
                  <a:srgbClr val="FF0000"/>
                </a:solidFill>
              </a:rPr>
              <a:t>R = 3 </a:t>
            </a:r>
            <a:r>
              <a:rPr lang="en-US" sz="1200"/>
              <a:t>REINVENT rounds</a:t>
            </a:r>
          </a:p>
          <a:p>
            <a:pPr marL="171450" indent="-171450">
              <a:buFont typeface="Wingdings" panose="05000000000000000000" pitchFamily="2" charset="2"/>
              <a:buChar char="v"/>
            </a:pPr>
            <a:r>
              <a:rPr lang="en-US" sz="1200">
                <a:solidFill>
                  <a:srgbClr val="FF0000"/>
                </a:solidFill>
              </a:rPr>
              <a:t>T = 5 </a:t>
            </a:r>
            <a:r>
              <a:rPr lang="en-US" sz="1200"/>
              <a:t>HITL interactions</a:t>
            </a:r>
          </a:p>
          <a:p>
            <a:pPr marL="171450" indent="-171450">
              <a:buFont typeface="Wingdings" panose="05000000000000000000" pitchFamily="2" charset="2"/>
              <a:buChar char="v"/>
            </a:pPr>
            <a:r>
              <a:rPr lang="en-US" sz="1200">
                <a:solidFill>
                  <a:srgbClr val="FF0000"/>
                </a:solidFill>
              </a:rPr>
              <a:t>Q = 56 </a:t>
            </a:r>
            <a:r>
              <a:rPr lang="en-US" sz="1200"/>
              <a:t>queries</a:t>
            </a:r>
          </a:p>
          <a:p>
            <a:pPr marL="171450" indent="-171450">
              <a:buFont typeface="Wingdings" panose="05000000000000000000" pitchFamily="2" charset="2"/>
              <a:buChar char="v"/>
            </a:pPr>
            <a:r>
              <a:rPr lang="en-US" sz="1200"/>
              <a:t>REINVENT's </a:t>
            </a:r>
            <a:r>
              <a:rPr lang="en-US" sz="1200">
                <a:solidFill>
                  <a:srgbClr val="FF0000"/>
                </a:solidFill>
              </a:rPr>
              <a:t>batch size = 64 </a:t>
            </a:r>
          </a:p>
          <a:p>
            <a:pPr marL="171450" indent="-171450">
              <a:buFont typeface="Wingdings" panose="05000000000000000000" pitchFamily="2" charset="2"/>
              <a:buChar char="v"/>
            </a:pPr>
            <a:r>
              <a:rPr lang="en-US" sz="1200"/>
              <a:t>REINVENT’s </a:t>
            </a:r>
            <a:r>
              <a:rPr lang="en-US" sz="1200">
                <a:solidFill>
                  <a:srgbClr val="FF0000"/>
                </a:solidFill>
              </a:rPr>
              <a:t>optimization steps = 100</a:t>
            </a:r>
          </a:p>
          <a:p>
            <a:pPr marL="171450" indent="-171450">
              <a:buFont typeface="Wingdings" panose="05000000000000000000" pitchFamily="2" charset="2"/>
              <a:buChar char="v"/>
            </a:pPr>
            <a:r>
              <a:rPr lang="en-US" sz="1200"/>
              <a:t>Initial training dataset size is 100 SMILES with DRD2 and 100 without DRD2</a:t>
            </a:r>
          </a:p>
          <a:p>
            <a:pPr marL="171450" indent="-171450">
              <a:buFont typeface="Wingdings" panose="05000000000000000000" pitchFamily="2" charset="2"/>
              <a:buChar char="v"/>
            </a:pPr>
            <a:endParaRPr lang="en-US" sz="1200"/>
          </a:p>
          <a:p>
            <a:pPr marL="171450" indent="-171450">
              <a:buFont typeface="Wingdings" panose="05000000000000000000" pitchFamily="2" charset="2"/>
              <a:buChar char="§"/>
            </a:pPr>
            <a:r>
              <a:rPr lang="en-US" sz="1200"/>
              <a:t>After 3 REINVENT rounds of 5 iterations, the final training dataset size becomes </a:t>
            </a:r>
          </a:p>
          <a:p>
            <a:r>
              <a:rPr lang="en-US" sz="1200"/>
              <a:t>    200 + 3 x 5 x 56 = 1040 SMILES </a:t>
            </a:r>
          </a:p>
          <a:p>
            <a:r>
              <a:rPr lang="en-US" sz="1200"/>
              <a:t>    for the last ML model.</a:t>
            </a:r>
            <a:endParaRPr lang="en-FI" sz="1200"/>
          </a:p>
        </p:txBody>
      </p:sp>
      <p:sp>
        <p:nvSpPr>
          <p:cNvPr id="3" name="Google Shape;110;p21">
            <a:extLst>
              <a:ext uri="{FF2B5EF4-FFF2-40B4-BE49-F238E27FC236}">
                <a16:creationId xmlns:a16="http://schemas.microsoft.com/office/drawing/2014/main" id="{C8F19074-EF90-3493-43E0-50702592AAB3}"/>
              </a:ext>
            </a:extLst>
          </p:cNvPr>
          <p:cNvSpPr txBox="1">
            <a:spLocks noGrp="1"/>
          </p:cNvSpPr>
          <p:nvPr>
            <p:ph type="title"/>
          </p:nvPr>
        </p:nvSpPr>
        <p:spPr>
          <a:xfrm>
            <a:off x="311700" y="170909"/>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Human-in-the-loop workflow</a:t>
            </a:r>
            <a:endParaRPr sz="2400"/>
          </a:p>
        </p:txBody>
      </p:sp>
    </p:spTree>
    <p:extLst>
      <p:ext uri="{BB962C8B-B14F-4D97-AF65-F5344CB8AC3E}">
        <p14:creationId xmlns:p14="http://schemas.microsoft.com/office/powerpoint/2010/main" val="2260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Effect transition="in" filter="fade">
                                      <p:cBhvr>
                                        <p:cTn id="7" dur="500"/>
                                        <p:tgtEl>
                                          <p:spTgt spid="8">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9" end="9"/>
                                            </p:txEl>
                                          </p:spTgt>
                                        </p:tgtEl>
                                        <p:attrNameLst>
                                          <p:attrName>style.visibility</p:attrName>
                                        </p:attrNameLst>
                                      </p:cBhvr>
                                      <p:to>
                                        <p:strVal val="visible"/>
                                      </p:to>
                                    </p:set>
                                    <p:animEffect transition="in" filter="fade">
                                      <p:cBhvr>
                                        <p:cTn id="10" dur="500"/>
                                        <p:tgtEl>
                                          <p:spTgt spid="8">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0" end="10"/>
                                            </p:txEl>
                                          </p:spTgt>
                                        </p:tgtEl>
                                        <p:attrNameLst>
                                          <p:attrName>style.visibility</p:attrName>
                                        </p:attrNameLst>
                                      </p:cBhvr>
                                      <p:to>
                                        <p:strVal val="visible"/>
                                      </p:to>
                                    </p:set>
                                    <p:animEffect transition="in" filter="fade">
                                      <p:cBhvr>
                                        <p:cTn id="13" dur="500"/>
                                        <p:tgtEl>
                                          <p:spTgt spid="8">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1" end="11"/>
                                            </p:txEl>
                                          </p:spTgt>
                                        </p:tgtEl>
                                        <p:attrNameLst>
                                          <p:attrName>style.visibility</p:attrName>
                                        </p:attrNameLst>
                                      </p:cBhvr>
                                      <p:to>
                                        <p:strVal val="visible"/>
                                      </p:to>
                                    </p:set>
                                    <p:animEffect transition="in" filter="fade">
                                      <p:cBhvr>
                                        <p:cTn id="16" dur="500"/>
                                        <p:tgtEl>
                                          <p:spTgt spid="8">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2" end="12"/>
                                            </p:txEl>
                                          </p:spTgt>
                                        </p:tgtEl>
                                        <p:attrNameLst>
                                          <p:attrName>style.visibility</p:attrName>
                                        </p:attrNameLst>
                                      </p:cBhvr>
                                      <p:to>
                                        <p:strVal val="visible"/>
                                      </p:to>
                                    </p:set>
                                    <p:animEffect transition="in" filter="fade">
                                      <p:cBhvr>
                                        <p:cTn id="19" dur="500"/>
                                        <p:tgtEl>
                                          <p:spTgt spid="8">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13" end="13"/>
                                            </p:txEl>
                                          </p:spTgt>
                                        </p:tgtEl>
                                        <p:attrNameLst>
                                          <p:attrName>style.visibility</p:attrName>
                                        </p:attrNameLst>
                                      </p:cBhvr>
                                      <p:to>
                                        <p:strVal val="visible"/>
                                      </p:to>
                                    </p:set>
                                    <p:animEffect transition="in" filter="fade">
                                      <p:cBhvr>
                                        <p:cTn id="22" dur="500"/>
                                        <p:tgtEl>
                                          <p:spTgt spid="8">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4" end="14"/>
                                            </p:txEl>
                                          </p:spTgt>
                                        </p:tgtEl>
                                        <p:attrNameLst>
                                          <p:attrName>style.visibility</p:attrName>
                                        </p:attrNameLst>
                                      </p:cBhvr>
                                      <p:to>
                                        <p:strVal val="visible"/>
                                      </p:to>
                                    </p:set>
                                    <p:animEffect transition="in" filter="fade">
                                      <p:cBhvr>
                                        <p:cTn id="25" dur="500"/>
                                        <p:tgtEl>
                                          <p:spTgt spid="8">
                                            <p:txEl>
                                              <p:pRg st="14" end="1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6" end="16"/>
                                            </p:txEl>
                                          </p:spTgt>
                                        </p:tgtEl>
                                        <p:attrNameLst>
                                          <p:attrName>style.visibility</p:attrName>
                                        </p:attrNameLst>
                                      </p:cBhvr>
                                      <p:to>
                                        <p:strVal val="visible"/>
                                      </p:to>
                                    </p:set>
                                    <p:animEffect transition="in" filter="fade">
                                      <p:cBhvr>
                                        <p:cTn id="30" dur="500"/>
                                        <p:tgtEl>
                                          <p:spTgt spid="8">
                                            <p:txEl>
                                              <p:pRg st="16" end="1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7" end="17"/>
                                            </p:txEl>
                                          </p:spTgt>
                                        </p:tgtEl>
                                        <p:attrNameLst>
                                          <p:attrName>style.visibility</p:attrName>
                                        </p:attrNameLst>
                                      </p:cBhvr>
                                      <p:to>
                                        <p:strVal val="visible"/>
                                      </p:to>
                                    </p:set>
                                    <p:animEffect transition="in" filter="fade">
                                      <p:cBhvr>
                                        <p:cTn id="33" dur="500"/>
                                        <p:tgtEl>
                                          <p:spTgt spid="8">
                                            <p:txEl>
                                              <p:pRg st="17" end="1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8" end="18"/>
                                            </p:txEl>
                                          </p:spTgt>
                                        </p:tgtEl>
                                        <p:attrNameLst>
                                          <p:attrName>style.visibility</p:attrName>
                                        </p:attrNameLst>
                                      </p:cBhvr>
                                      <p:to>
                                        <p:strVal val="visible"/>
                                      </p:to>
                                    </p:set>
                                    <p:animEffect transition="in" filter="fade">
                                      <p:cBhvr>
                                        <p:cTn id="36" dur="500"/>
                                        <p:tgtEl>
                                          <p:spTgt spid="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03075"/>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Active learning (AL)</a:t>
            </a:r>
            <a:endParaRPr sz="2400"/>
          </a:p>
        </p:txBody>
      </p:sp>
      <p:sp>
        <p:nvSpPr>
          <p:cNvPr id="2" name="Slide Number Placeholder 1">
            <a:extLst>
              <a:ext uri="{FF2B5EF4-FFF2-40B4-BE49-F238E27FC236}">
                <a16:creationId xmlns:a16="http://schemas.microsoft.com/office/drawing/2014/main" id="{CCF9BBCF-DD7C-8708-91FB-05BDB47C6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111" name="Google Shape;111;p21"/>
          <p:cNvSpPr txBox="1">
            <a:spLocks noGrp="1"/>
          </p:cNvSpPr>
          <p:nvPr>
            <p:ph type="body" idx="4294967295"/>
          </p:nvPr>
        </p:nvSpPr>
        <p:spPr>
          <a:xfrm>
            <a:off x="228600" y="911947"/>
            <a:ext cx="4765964" cy="3840162"/>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852"/>
              <a:buNone/>
            </a:pPr>
            <a:r>
              <a:rPr lang="en" sz="1200">
                <a:latin typeface="+mj-lt"/>
              </a:rPr>
              <a:t>Active learning is semi-supervised learning as it uses both labeled and unlabeled data for training ML model (Tharwat et al. 2023)</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 sz="1200">
                <a:latin typeface="+mj-lt"/>
              </a:rPr>
              <a:t>New samples get annotated in an iterative process, where an acquisition function choose an unlabelled data, and once labeled by an Oracle, will result in a model accuracy increment </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US" sz="1200">
                <a:latin typeface="+mj-lt"/>
              </a:rPr>
              <a:t>In this project, random, uncertainty and greedy acquisition functions are used to choose most promising generated SMILES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1. </a:t>
            </a:r>
            <a:r>
              <a:rPr lang="en-US" sz="1200">
                <a:solidFill>
                  <a:schemeClr val="tx1"/>
                </a:solidFill>
                <a:latin typeface="+mj-lt"/>
              </a:rPr>
              <a:t>Random</a:t>
            </a:r>
            <a:r>
              <a:rPr lang="en-US" sz="1200">
                <a:latin typeface="+mj-lt"/>
              </a:rPr>
              <a:t> acquisition selects randomly from the pool of unselected SMILES. This helps introduce diversity in new training molecules.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2. </a:t>
            </a:r>
            <a:r>
              <a:rPr lang="en-US" sz="1200">
                <a:solidFill>
                  <a:schemeClr val="tx1"/>
                </a:solidFill>
                <a:latin typeface="+mj-lt"/>
              </a:rPr>
              <a:t>Uncertainty</a:t>
            </a:r>
            <a:r>
              <a:rPr lang="en-US" sz="1200">
                <a:latin typeface="+mj-lt"/>
              </a:rPr>
              <a:t> acquisition selects molecules for which the ML model has the least confidence in its prediction</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3. </a:t>
            </a:r>
            <a:r>
              <a:rPr lang="en-US" sz="1200">
                <a:solidFill>
                  <a:schemeClr val="tx1"/>
                </a:solidFill>
                <a:latin typeface="+mj-lt"/>
              </a:rPr>
              <a:t>Greedy</a:t>
            </a:r>
            <a:r>
              <a:rPr lang="en-US" sz="1200">
                <a:latin typeface="+mj-lt"/>
              </a:rPr>
              <a:t> acquisition selects molecules that have the highest predicted DRD2 probabilities based on feedback from ML models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endParaRPr sz="1200">
              <a:latin typeface="+mj-lt"/>
            </a:endParaRPr>
          </a:p>
          <a:p>
            <a:pPr marL="0" lvl="0" indent="0" algn="just" rtl="0">
              <a:lnSpc>
                <a:spcPct val="105000"/>
              </a:lnSpc>
              <a:spcBef>
                <a:spcPts val="1200"/>
              </a:spcBef>
              <a:spcAft>
                <a:spcPts val="1200"/>
              </a:spcAft>
              <a:buSzPts val="852"/>
              <a:buNone/>
            </a:pPr>
            <a:endParaRPr sz="1200">
              <a:latin typeface="+mj-lt"/>
            </a:endParaRPr>
          </a:p>
        </p:txBody>
      </p:sp>
      <p:pic>
        <p:nvPicPr>
          <p:cNvPr id="112" name="Google Shape;112;p21"/>
          <p:cNvPicPr preferRelativeResize="0"/>
          <p:nvPr/>
        </p:nvPicPr>
        <p:blipFill rotWithShape="1">
          <a:blip r:embed="rId3">
            <a:alphaModFix/>
          </a:blip>
          <a:srcRect l="33244"/>
          <a:stretch/>
        </p:blipFill>
        <p:spPr>
          <a:xfrm>
            <a:off x="5195455" y="992947"/>
            <a:ext cx="3786895" cy="34484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6" end="6"/>
                                            </p:txEl>
                                          </p:spTgt>
                                        </p:tgtEl>
                                        <p:attrNameLst>
                                          <p:attrName>style.visibility</p:attrName>
                                        </p:attrNameLst>
                                      </p:cBhvr>
                                      <p:to>
                                        <p:strVal val="visible"/>
                                      </p:to>
                                    </p:set>
                                    <p:animEffect transition="in" filter="fade">
                                      <p:cBhvr>
                                        <p:cTn id="12" dur="500"/>
                                        <p:tgtEl>
                                          <p:spTgt spid="111">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xEl>
                                              <p:pRg st="8" end="8"/>
                                            </p:txEl>
                                          </p:spTgt>
                                        </p:tgtEl>
                                        <p:attrNameLst>
                                          <p:attrName>style.visibility</p:attrName>
                                        </p:attrNameLst>
                                      </p:cBhvr>
                                      <p:to>
                                        <p:strVal val="visible"/>
                                      </p:to>
                                    </p:set>
                                    <p:animEffect transition="in" filter="fade">
                                      <p:cBhvr>
                                        <p:cTn id="15" dur="500"/>
                                        <p:tgtEl>
                                          <p:spTgt spid="111">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1">
                                            <p:txEl>
                                              <p:pRg st="10" end="10"/>
                                            </p:txEl>
                                          </p:spTgt>
                                        </p:tgtEl>
                                        <p:attrNameLst>
                                          <p:attrName>style.visibility</p:attrName>
                                        </p:attrNameLst>
                                      </p:cBhvr>
                                      <p:to>
                                        <p:strVal val="visible"/>
                                      </p:to>
                                    </p:set>
                                    <p:animEffect transition="in" filter="fade">
                                      <p:cBhvr>
                                        <p:cTn id="18" dur="500"/>
                                        <p:tgtEl>
                                          <p:spTgt spid="1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7BA4A-5EE1-D184-0449-AF3454D6140F}"/>
              </a:ext>
            </a:extLst>
          </p:cNvPr>
          <p:cNvSpPr>
            <a:spLocks noGrp="1"/>
          </p:cNvSpPr>
          <p:nvPr>
            <p:ph type="title"/>
          </p:nvPr>
        </p:nvSpPr>
        <p:spPr/>
        <p:txBody>
          <a:bodyPr/>
          <a:lstStyle/>
          <a:p>
            <a:r>
              <a:rPr lang="en-US"/>
              <a:t>Table of Contents</a:t>
            </a:r>
            <a:endParaRPr lang="en-FI"/>
          </a:p>
        </p:txBody>
      </p:sp>
      <p:sp>
        <p:nvSpPr>
          <p:cNvPr id="5" name="Text Placeholder 4">
            <a:extLst>
              <a:ext uri="{FF2B5EF4-FFF2-40B4-BE49-F238E27FC236}">
                <a16:creationId xmlns:a16="http://schemas.microsoft.com/office/drawing/2014/main" id="{D132D40E-F757-2C98-596B-3C32C519F1AF}"/>
              </a:ext>
            </a:extLst>
          </p:cNvPr>
          <p:cNvSpPr>
            <a:spLocks noGrp="1"/>
          </p:cNvSpPr>
          <p:nvPr>
            <p:ph type="body" idx="2"/>
          </p:nvPr>
        </p:nvSpPr>
        <p:spPr>
          <a:xfrm>
            <a:off x="4709886" y="724200"/>
            <a:ext cx="4434114" cy="3695100"/>
          </a:xfrm>
        </p:spPr>
        <p:txBody>
          <a:bodyPr>
            <a:normAutofit/>
          </a:bodyPr>
          <a:lstStyle/>
          <a:p>
            <a:pPr>
              <a:buAutoNum type="arabicParenR"/>
            </a:pPr>
            <a:r>
              <a:rPr lang="en-US"/>
              <a:t> State of the art</a:t>
            </a:r>
          </a:p>
          <a:p>
            <a:pPr>
              <a:buAutoNum type="arabicParenR"/>
            </a:pPr>
            <a:r>
              <a:rPr lang="en-US"/>
              <a:t> Research motivation</a:t>
            </a:r>
          </a:p>
          <a:p>
            <a:pPr>
              <a:buAutoNum type="arabicParenR"/>
            </a:pPr>
            <a:r>
              <a:rPr lang="en-US"/>
              <a:t> REINVENT software</a:t>
            </a:r>
          </a:p>
          <a:p>
            <a:pPr>
              <a:buAutoNum type="arabicParenR"/>
            </a:pPr>
            <a:r>
              <a:rPr lang="en-US"/>
              <a:t> Three feedback mechanisms</a:t>
            </a:r>
          </a:p>
          <a:p>
            <a:pPr>
              <a:buAutoNum type="arabicParenR"/>
            </a:pPr>
            <a:r>
              <a:rPr lang="en-US"/>
              <a:t> HITL workflow</a:t>
            </a:r>
          </a:p>
          <a:p>
            <a:pPr>
              <a:buAutoNum type="arabicParenR"/>
            </a:pPr>
            <a:r>
              <a:rPr lang="en-US"/>
              <a:t> Results</a:t>
            </a:r>
          </a:p>
          <a:p>
            <a:pPr>
              <a:buAutoNum type="arabicParenR"/>
            </a:pPr>
            <a:r>
              <a:rPr lang="en-US"/>
              <a:t> Discussion</a:t>
            </a:r>
          </a:p>
          <a:p>
            <a:pPr>
              <a:buAutoNum type="arabicParenR"/>
            </a:pPr>
            <a:r>
              <a:rPr lang="en-US"/>
              <a:t> Conclusion</a:t>
            </a:r>
          </a:p>
          <a:p>
            <a:pPr marL="114300" indent="0">
              <a:buNone/>
            </a:pPr>
            <a:r>
              <a:rPr lang="en-US"/>
              <a:t>References</a:t>
            </a:r>
          </a:p>
          <a:p>
            <a:endParaRPr lang="en-FI"/>
          </a:p>
        </p:txBody>
      </p:sp>
      <p:sp>
        <p:nvSpPr>
          <p:cNvPr id="2" name="Slide Number Placeholder 1">
            <a:extLst>
              <a:ext uri="{FF2B5EF4-FFF2-40B4-BE49-F238E27FC236}">
                <a16:creationId xmlns:a16="http://schemas.microsoft.com/office/drawing/2014/main" id="{225FADDF-4A2B-5432-61D6-537B75862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49747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6386" y="221091"/>
            <a:ext cx="8520600" cy="393600"/>
          </a:xfrm>
        </p:spPr>
        <p:txBody>
          <a:bodyPr>
            <a:noAutofit/>
          </a:bodyPr>
          <a:lstStyle/>
          <a:p>
            <a:r>
              <a:rPr lang="en-US" sz="2000"/>
              <a:t>Molecular descriptor filtering for REINVENT’s generated SMILES</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3009444720"/>
              </p:ext>
            </p:extLst>
          </p:nvPr>
        </p:nvGraphicFramePr>
        <p:xfrm>
          <a:off x="311703" y="1675100"/>
          <a:ext cx="8658655" cy="3337560"/>
        </p:xfrm>
        <a:graphic>
          <a:graphicData uri="http://schemas.openxmlformats.org/drawingml/2006/table">
            <a:tbl>
              <a:tblPr firstRow="1" bandRow="1">
                <a:tableStyleId>{21E4AEA4-8DFA-4A89-87EB-49C32662AFE0}</a:tableStyleId>
              </a:tblPr>
              <a:tblGrid>
                <a:gridCol w="1731731">
                  <a:extLst>
                    <a:ext uri="{9D8B030D-6E8A-4147-A177-3AD203B41FA5}">
                      <a16:colId xmlns:a16="http://schemas.microsoft.com/office/drawing/2014/main" val="134515595"/>
                    </a:ext>
                  </a:extLst>
                </a:gridCol>
                <a:gridCol w="1731731">
                  <a:extLst>
                    <a:ext uri="{9D8B030D-6E8A-4147-A177-3AD203B41FA5}">
                      <a16:colId xmlns:a16="http://schemas.microsoft.com/office/drawing/2014/main" val="2320056706"/>
                    </a:ext>
                  </a:extLst>
                </a:gridCol>
                <a:gridCol w="1515292">
                  <a:extLst>
                    <a:ext uri="{9D8B030D-6E8A-4147-A177-3AD203B41FA5}">
                      <a16:colId xmlns:a16="http://schemas.microsoft.com/office/drawing/2014/main" val="1422737162"/>
                    </a:ext>
                  </a:extLst>
                </a:gridCol>
                <a:gridCol w="1576877">
                  <a:extLst>
                    <a:ext uri="{9D8B030D-6E8A-4147-A177-3AD203B41FA5}">
                      <a16:colId xmlns:a16="http://schemas.microsoft.com/office/drawing/2014/main" val="1227083209"/>
                    </a:ext>
                  </a:extLst>
                </a:gridCol>
                <a:gridCol w="2103024">
                  <a:extLst>
                    <a:ext uri="{9D8B030D-6E8A-4147-A177-3AD203B41FA5}">
                      <a16:colId xmlns:a16="http://schemas.microsoft.com/office/drawing/2014/main" val="741391348"/>
                    </a:ext>
                  </a:extLst>
                </a:gridCol>
              </a:tblGrid>
              <a:tr h="184125">
                <a:tc>
                  <a:txBody>
                    <a:bodyPr/>
                    <a:lstStyle/>
                    <a:p>
                      <a:pPr algn="ctr"/>
                      <a:endParaRPr lang="en-FI" sz="1100">
                        <a:solidFill>
                          <a:schemeClr val="bg2">
                            <a:lumMod val="50000"/>
                          </a:schemeClr>
                        </a:solidFill>
                      </a:endParaRPr>
                    </a:p>
                  </a:txBody>
                  <a:tcPr/>
                </a:tc>
                <a:tc>
                  <a:txBody>
                    <a:bodyPr/>
                    <a:lstStyle/>
                    <a:p>
                      <a:pPr algn="ctr"/>
                      <a:r>
                        <a:rPr lang="en-US" sz="1100">
                          <a:solidFill>
                            <a:schemeClr val="accent6">
                              <a:lumMod val="20000"/>
                              <a:lumOff val="80000"/>
                            </a:schemeClr>
                          </a:solidFill>
                        </a:rPr>
                        <a:t>Description</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Lower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Higher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Known rules</a:t>
                      </a:r>
                      <a:endParaRPr lang="en-FI" sz="1100">
                        <a:solidFill>
                          <a:schemeClr val="accent6">
                            <a:lumMod val="20000"/>
                            <a:lumOff val="80000"/>
                          </a:schemeClr>
                        </a:solidFill>
                      </a:endParaRPr>
                    </a:p>
                  </a:txBody>
                  <a:tcPr/>
                </a:tc>
                <a:extLst>
                  <a:ext uri="{0D108BD9-81ED-4DB2-BD59-A6C34878D82A}">
                    <a16:rowId xmlns:a16="http://schemas.microsoft.com/office/drawing/2014/main" val="2909313938"/>
                  </a:ext>
                </a:extLst>
              </a:tr>
              <a:tr h="539508">
                <a:tc>
                  <a:txBody>
                    <a:bodyPr/>
                    <a:lstStyle/>
                    <a:p>
                      <a:pPr algn="ctr"/>
                      <a:r>
                        <a:rPr lang="en-US" sz="1100" b="1">
                          <a:solidFill>
                            <a:srgbClr val="FF0000"/>
                          </a:solidFill>
                        </a:rPr>
                        <a:t>DRD2 probability</a:t>
                      </a:r>
                      <a:endParaRPr lang="en-FI" sz="1100" b="1">
                        <a:solidFill>
                          <a:srgbClr val="FF0000"/>
                        </a:solidFill>
                      </a:endParaRPr>
                    </a:p>
                  </a:txBody>
                  <a:tcPr anchor="ctr"/>
                </a:tc>
                <a:tc>
                  <a:txBody>
                    <a:bodyPr/>
                    <a:lstStyle/>
                    <a:p>
                      <a:pPr algn="ctr"/>
                      <a:r>
                        <a:rPr lang="en-US" sz="1100" b="1">
                          <a:solidFill>
                            <a:srgbClr val="FF0000"/>
                          </a:solidFill>
                        </a:rPr>
                        <a:t>Objective to maximize</a:t>
                      </a:r>
                      <a:endParaRPr lang="en-FI" sz="1100" b="1">
                        <a:solidFill>
                          <a:srgbClr val="FF0000"/>
                        </a:solidFill>
                      </a:endParaRPr>
                    </a:p>
                  </a:txBody>
                  <a:tcPr anchor="ctr"/>
                </a:tc>
                <a:tc>
                  <a:txBody>
                    <a:bodyPr/>
                    <a:lstStyle/>
                    <a:p>
                      <a:pPr algn="ctr"/>
                      <a:r>
                        <a:rPr lang="en-US" sz="1100" b="1">
                          <a:solidFill>
                            <a:srgbClr val="FF0000"/>
                          </a:solidFill>
                        </a:rPr>
                        <a:t>0.75</a:t>
                      </a:r>
                      <a:endParaRPr lang="en-FI" sz="1100" b="1">
                        <a:solidFill>
                          <a:srgbClr val="FF0000"/>
                        </a:solidFill>
                      </a:endParaRPr>
                    </a:p>
                  </a:txBody>
                  <a:tcPr anchor="ctr"/>
                </a:tc>
                <a:tc>
                  <a:txBody>
                    <a:bodyPr/>
                    <a:lstStyle/>
                    <a:p>
                      <a:pPr algn="ctr"/>
                      <a:r>
                        <a:rPr lang="en-US" sz="1100" b="1">
                          <a:solidFill>
                            <a:srgbClr val="FF0000"/>
                          </a:solidFill>
                        </a:rPr>
                        <a:t>1.0</a:t>
                      </a:r>
                      <a:endParaRPr lang="en-FI" sz="1100" b="1">
                        <a:solidFill>
                          <a:srgbClr val="FF0000"/>
                        </a:solidFill>
                      </a:endParaRPr>
                    </a:p>
                  </a:txBody>
                  <a:tcPr anchor="ctr"/>
                </a:tc>
                <a:tc>
                  <a:txBody>
                    <a:bodyPr/>
                    <a:lstStyle/>
                    <a:p>
                      <a:pPr algn="ctr"/>
                      <a:r>
                        <a:rPr lang="en-US" sz="1100" b="1">
                          <a:solidFill>
                            <a:srgbClr val="FF0000"/>
                          </a:solidFill>
                        </a:rPr>
                        <a:t>0.75 is average DRD2 probability of SMILES actually having DRD2 predicted by Oracle</a:t>
                      </a:r>
                      <a:endParaRPr lang="en-FI" sz="1100" b="1">
                        <a:solidFill>
                          <a:srgbClr val="FF0000"/>
                        </a:solidFill>
                      </a:endParaRPr>
                    </a:p>
                  </a:txBody>
                  <a:tcPr anchor="ctr"/>
                </a:tc>
                <a:extLst>
                  <a:ext uri="{0D108BD9-81ED-4DB2-BD59-A6C34878D82A}">
                    <a16:rowId xmlns:a16="http://schemas.microsoft.com/office/drawing/2014/main" val="968078030"/>
                  </a:ext>
                </a:extLst>
              </a:tr>
              <a:tr h="184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logP</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891339924"/>
                  </a:ext>
                </a:extLst>
              </a:tr>
              <a:tr h="184125">
                <a:tc>
                  <a:txBody>
                    <a:bodyPr/>
                    <a:lstStyle/>
                    <a:p>
                      <a:pPr algn="ctr"/>
                      <a:r>
                        <a:rPr lang="en-US" sz="1100" b="1">
                          <a:solidFill>
                            <a:schemeClr val="bg2">
                              <a:lumMod val="75000"/>
                            </a:schemeClr>
                          </a:solidFill>
                        </a:rPr>
                        <a:t>Molecule weight</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500.0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982337270"/>
                  </a:ext>
                </a:extLst>
              </a:tr>
              <a:tr h="306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Hydrogen bond donors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a:t>
                      </a:r>
                      <a:endParaRPr lang="en-FI" sz="1100" b="1">
                        <a:solidFill>
                          <a:schemeClr val="bg2">
                            <a:lumMod val="75000"/>
                          </a:schemeClr>
                        </a:solidFill>
                      </a:endParaRPr>
                    </a:p>
                  </a:txBody>
                  <a:tcPr anchor="ctr"/>
                </a:tc>
                <a:tc>
                  <a:txBody>
                    <a:bodyPr/>
                    <a:lstStyle/>
                    <a:p>
                      <a:pPr algn="ct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232583957"/>
                  </a:ext>
                </a:extLst>
              </a:tr>
              <a:tr h="306874">
                <a:tc>
                  <a:txBody>
                    <a:bodyPr/>
                    <a:lstStyle/>
                    <a:p>
                      <a:pPr algn="ctr"/>
                      <a:r>
                        <a:rPr lang="en-US" sz="1100" b="1">
                          <a:solidFill>
                            <a:schemeClr val="bg2">
                              <a:lumMod val="75000"/>
                            </a:schemeClr>
                          </a:solidFill>
                        </a:rPr>
                        <a:t>Hydrogen bond acceptors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p>
                      <a:pPr algn="ct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643042997"/>
                  </a:ext>
                </a:extLst>
              </a:tr>
              <a:tr h="184125">
                <a:tc>
                  <a:txBody>
                    <a:bodyPr/>
                    <a:lstStyle/>
                    <a:p>
                      <a:pPr algn="ctr"/>
                      <a:r>
                        <a:rPr lang="en-US" sz="1100" b="1">
                          <a:solidFill>
                            <a:schemeClr val="bg2">
                              <a:lumMod val="75000"/>
                            </a:schemeClr>
                          </a:solidFill>
                        </a:rPr>
                        <a:t>TPSA</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140.0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672813498"/>
                  </a:ext>
                </a:extLst>
              </a:tr>
              <a:tr h="306874">
                <a:tc>
                  <a:txBody>
                    <a:bodyPr/>
                    <a:lstStyle/>
                    <a:p>
                      <a:pPr algn="ctr"/>
                      <a:r>
                        <a:rPr lang="en-US" sz="1100" b="1">
                          <a:solidFill>
                            <a:schemeClr val="bg2">
                              <a:lumMod val="75000"/>
                            </a:schemeClr>
                          </a:solidFill>
                        </a:rPr>
                        <a:t>Number of </a:t>
                      </a:r>
                    </a:p>
                    <a:p>
                      <a:pPr algn="ctr"/>
                      <a:r>
                        <a:rPr lang="en-US" sz="1100" b="1">
                          <a:solidFill>
                            <a:schemeClr val="bg2">
                              <a:lumMod val="75000"/>
                            </a:schemeClr>
                          </a:solidFill>
                        </a:rPr>
                        <a:t>rotatable bonds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2199134739"/>
                  </a:ext>
                </a:extLst>
              </a:tr>
              <a:tr h="184125">
                <a:tc>
                  <a:txBody>
                    <a:bodyPr/>
                    <a:lstStyle/>
                    <a:p>
                      <a:pPr algn="ctr"/>
                      <a:r>
                        <a:rPr lang="en-US" sz="1100" b="1">
                          <a:solidFill>
                            <a:schemeClr val="bg2">
                              <a:lumMod val="75000"/>
                            </a:schemeClr>
                          </a:solidFill>
                        </a:rPr>
                        <a:t>Number of rings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7</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Muegge et al.</a:t>
                      </a:r>
                      <a:endParaRPr lang="en-FI" sz="1100" b="1">
                        <a:solidFill>
                          <a:schemeClr val="bg2">
                            <a:lumMod val="75000"/>
                          </a:schemeClr>
                        </a:solidFill>
                      </a:endParaRPr>
                    </a:p>
                  </a:txBody>
                  <a:tcPr anchor="ctr"/>
                </a:tc>
                <a:extLst>
                  <a:ext uri="{0D108BD9-81ED-4DB2-BD59-A6C34878D82A}">
                    <a16:rowId xmlns:a16="http://schemas.microsoft.com/office/drawing/2014/main" val="1065932414"/>
                  </a:ext>
                </a:extLst>
              </a:tr>
            </a:tbl>
          </a:graphicData>
        </a:graphic>
      </p:graphicFrame>
      <p:sp>
        <p:nvSpPr>
          <p:cNvPr id="6" name="TextBox 5">
            <a:extLst>
              <a:ext uri="{FF2B5EF4-FFF2-40B4-BE49-F238E27FC236}">
                <a16:creationId xmlns:a16="http://schemas.microsoft.com/office/drawing/2014/main" id="{7B36E25F-53A6-3207-8D06-8062BECB7483}"/>
              </a:ext>
            </a:extLst>
          </p:cNvPr>
          <p:cNvSpPr txBox="1"/>
          <p:nvPr/>
        </p:nvSpPr>
        <p:spPr>
          <a:xfrm>
            <a:off x="311702" y="621675"/>
            <a:ext cx="7787269" cy="523220"/>
          </a:xfrm>
          <a:prstGeom prst="rect">
            <a:avLst/>
          </a:prstGeom>
          <a:noFill/>
        </p:spPr>
        <p:txBody>
          <a:bodyPr wrap="square">
            <a:spAutoFit/>
          </a:bodyPr>
          <a:lstStyle/>
          <a:p>
            <a:pPr marL="342900" indent="-342900" algn="just">
              <a:buFont typeface="Wingdings" panose="05000000000000000000" pitchFamily="2" charset="2"/>
              <a:buChar char="Ø"/>
            </a:pPr>
            <a:r>
              <a:rPr lang="en-US"/>
              <a:t>Properties that affect pharmacokinetic (PK) parameters are the molecular descriptors, which are used to characterize the physical, chemical, and structural properties of molecules.</a:t>
            </a:r>
            <a:endParaRPr lang="en-FI"/>
          </a:p>
        </p:txBody>
      </p:sp>
      <p:sp>
        <p:nvSpPr>
          <p:cNvPr id="8" name="TextBox 7">
            <a:extLst>
              <a:ext uri="{FF2B5EF4-FFF2-40B4-BE49-F238E27FC236}">
                <a16:creationId xmlns:a16="http://schemas.microsoft.com/office/drawing/2014/main" id="{010D6996-3DD7-54E3-917F-6C64AED0DFEA}"/>
              </a:ext>
            </a:extLst>
          </p:cNvPr>
          <p:cNvSpPr txBox="1"/>
          <p:nvPr/>
        </p:nvSpPr>
        <p:spPr>
          <a:xfrm>
            <a:off x="311703" y="1137911"/>
            <a:ext cx="7787269" cy="523220"/>
          </a:xfrm>
          <a:prstGeom prst="rect">
            <a:avLst/>
          </a:prstGeom>
          <a:noFill/>
        </p:spPr>
        <p:txBody>
          <a:bodyPr wrap="square">
            <a:spAutoFit/>
          </a:bodyPr>
          <a:lstStyle/>
          <a:p>
            <a:pPr marL="285750" indent="-285750" algn="just">
              <a:buFont typeface="Wingdings" panose="05000000000000000000" pitchFamily="2" charset="2"/>
              <a:buChar char="Ø"/>
            </a:pPr>
            <a:r>
              <a:rPr lang="en-US"/>
              <a:t>Molecules that bypass these molecular descriptor filters’ threshold are considered to be good candidates as bioactive, efficient drugs</a:t>
            </a:r>
            <a:endParaRPr lang="en-FI"/>
          </a:p>
        </p:txBody>
      </p:sp>
    </p:spTree>
    <p:extLst>
      <p:ext uri="{BB962C8B-B14F-4D97-AF65-F5344CB8AC3E}">
        <p14:creationId xmlns:p14="http://schemas.microsoft.com/office/powerpoint/2010/main" val="35031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2672" y="259553"/>
            <a:ext cx="8520600" cy="393600"/>
          </a:xfrm>
        </p:spPr>
        <p:txBody>
          <a:bodyPr>
            <a:noAutofit/>
          </a:bodyPr>
          <a:lstStyle/>
          <a:p>
            <a:r>
              <a:rPr lang="en-US" sz="2000"/>
              <a:t>Metric scores for REINVENT’s generated SMILES besides DRD2 probability</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931669397"/>
              </p:ext>
            </p:extLst>
          </p:nvPr>
        </p:nvGraphicFramePr>
        <p:xfrm>
          <a:off x="242672" y="1626192"/>
          <a:ext cx="8792471" cy="3215664"/>
        </p:xfrm>
        <a:graphic>
          <a:graphicData uri="http://schemas.openxmlformats.org/drawingml/2006/table">
            <a:tbl>
              <a:tblPr firstRow="1" bandRow="1">
                <a:tableStyleId>{21E4AEA4-8DFA-4A89-87EB-49C32662AFE0}</a:tableStyleId>
              </a:tblPr>
              <a:tblGrid>
                <a:gridCol w="1731271">
                  <a:extLst>
                    <a:ext uri="{9D8B030D-6E8A-4147-A177-3AD203B41FA5}">
                      <a16:colId xmlns:a16="http://schemas.microsoft.com/office/drawing/2014/main" val="134515595"/>
                    </a:ext>
                  </a:extLst>
                </a:gridCol>
                <a:gridCol w="3236686">
                  <a:extLst>
                    <a:ext uri="{9D8B030D-6E8A-4147-A177-3AD203B41FA5}">
                      <a16:colId xmlns:a16="http://schemas.microsoft.com/office/drawing/2014/main" val="2320056706"/>
                    </a:ext>
                  </a:extLst>
                </a:gridCol>
                <a:gridCol w="1342571">
                  <a:extLst>
                    <a:ext uri="{9D8B030D-6E8A-4147-A177-3AD203B41FA5}">
                      <a16:colId xmlns:a16="http://schemas.microsoft.com/office/drawing/2014/main" val="1422737162"/>
                    </a:ext>
                  </a:extLst>
                </a:gridCol>
                <a:gridCol w="1139371">
                  <a:extLst>
                    <a:ext uri="{9D8B030D-6E8A-4147-A177-3AD203B41FA5}">
                      <a16:colId xmlns:a16="http://schemas.microsoft.com/office/drawing/2014/main" val="1227083209"/>
                    </a:ext>
                  </a:extLst>
                </a:gridCol>
                <a:gridCol w="1342572">
                  <a:extLst>
                    <a:ext uri="{9D8B030D-6E8A-4147-A177-3AD203B41FA5}">
                      <a16:colId xmlns:a16="http://schemas.microsoft.com/office/drawing/2014/main" val="741391348"/>
                    </a:ext>
                  </a:extLst>
                </a:gridCol>
              </a:tblGrid>
              <a:tr h="280862">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Definition</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lower 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upper </a:t>
                      </a:r>
                    </a:p>
                    <a:p>
                      <a:pPr algn="ctr"/>
                      <a:r>
                        <a:rPr lang="en-US" sz="1200">
                          <a:solidFill>
                            <a:schemeClr val="accent6">
                              <a:lumMod val="20000"/>
                              <a:lumOff val="80000"/>
                            </a:schemeClr>
                          </a:solidFill>
                        </a:rPr>
                        <a:t>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Known rules</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655344">
                <a:tc>
                  <a:txBody>
                    <a:bodyPr/>
                    <a:lstStyle/>
                    <a:p>
                      <a:pPr algn="ctr"/>
                      <a:r>
                        <a:rPr lang="en-US" sz="1200" b="1">
                          <a:solidFill>
                            <a:schemeClr val="bg2"/>
                          </a:solidFill>
                        </a:rPr>
                        <a:t>Novelty score [1]</a:t>
                      </a:r>
                      <a:endParaRPr lang="en-FI" sz="1200" b="1">
                        <a:solidFill>
                          <a:schemeClr val="bg2"/>
                        </a:solidFill>
                      </a:endParaRPr>
                    </a:p>
                  </a:txBody>
                  <a:tcPr anchor="ctr"/>
                </a:tc>
                <a:tc>
                  <a:txBody>
                    <a:bodyPr/>
                    <a:lstStyle/>
                    <a:p>
                      <a:pPr algn="ctr"/>
                      <a:r>
                        <a:rPr lang="en-US" sz="1200" b="1">
                          <a:solidFill>
                            <a:schemeClr val="bg2"/>
                          </a:solidFill>
                        </a:rPr>
                        <a:t>Fraction of the generated molecules not present in the training set. Range [0, 1]. The higher the better</a:t>
                      </a:r>
                      <a:endParaRPr lang="en-FI" sz="1200" b="1">
                        <a:solidFill>
                          <a:schemeClr val="bg2"/>
                        </a:solidFill>
                      </a:endParaRPr>
                    </a:p>
                  </a:txBody>
                  <a:tcPr anchor="ctr"/>
                </a:tc>
                <a:tc>
                  <a:txBody>
                    <a:bodyPr/>
                    <a:lstStyle/>
                    <a:p>
                      <a:pPr algn="ctr"/>
                      <a:r>
                        <a:rPr lang="en-US" sz="1200" b="1">
                          <a:solidFill>
                            <a:schemeClr val="bg2"/>
                          </a:solidFill>
                        </a:rPr>
                        <a:t>Possibly more than 0.95</a:t>
                      </a:r>
                      <a:endParaRPr lang="en-FI" sz="1200" b="1">
                        <a:solidFill>
                          <a:schemeClr val="bg2"/>
                        </a:solidFill>
                      </a:endParaRPr>
                    </a:p>
                  </a:txBody>
                  <a:tcPr anchor="ctr"/>
                </a:tc>
                <a:tc>
                  <a:txBody>
                    <a:bodyPr/>
                    <a:lstStyle/>
                    <a:p>
                      <a:pPr algn="ctr"/>
                      <a:r>
                        <a:rPr lang="en-US" sz="1200" b="1">
                          <a:solidFill>
                            <a:schemeClr val="bg2"/>
                          </a:solidFill>
                        </a:rPr>
                        <a:t>1.00</a:t>
                      </a:r>
                      <a:endParaRPr lang="en-FI" sz="1200" b="1">
                        <a:solidFill>
                          <a:schemeClr val="bg2"/>
                        </a:solidFill>
                      </a:endParaRPr>
                    </a:p>
                  </a:txBody>
                  <a:tcPr anchor="ctr"/>
                </a:tc>
                <a:tc>
                  <a:txBody>
                    <a:bodyPr/>
                    <a:lstStyle/>
                    <a:p>
                      <a:pPr algn="ctr"/>
                      <a:r>
                        <a:rPr lang="en-US" sz="1200" b="1">
                          <a:solidFill>
                            <a:schemeClr val="bg2"/>
                          </a:solidFill>
                        </a:rPr>
                        <a:t>Polykovskiy et al.</a:t>
                      </a:r>
                    </a:p>
                  </a:txBody>
                  <a:tcPr anchor="ctr"/>
                </a:tc>
                <a:extLst>
                  <a:ext uri="{0D108BD9-81ED-4DB2-BD59-A6C34878D82A}">
                    <a16:rowId xmlns:a16="http://schemas.microsoft.com/office/drawing/2014/main" val="968078030"/>
                  </a:ext>
                </a:extLst>
              </a:tr>
              <a:tr h="2808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Diversity score [2]</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 Internal chemical diversity within the generated molecules set. Range [0, 1]. 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Possibly more than 0.7</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Benhenda et al.</a:t>
                      </a:r>
                      <a:endParaRPr lang="en-FI" sz="1200" b="1">
                        <a:solidFill>
                          <a:schemeClr val="bg2">
                            <a:lumMod val="75000"/>
                          </a:schemeClr>
                        </a:solidFill>
                      </a:endParaRPr>
                    </a:p>
                  </a:txBody>
                  <a:tcPr anchor="ctr"/>
                </a:tc>
                <a:extLst>
                  <a:ext uri="{0D108BD9-81ED-4DB2-BD59-A6C34878D82A}">
                    <a16:rowId xmlns:a16="http://schemas.microsoft.com/office/drawing/2014/main" val="891339924"/>
                  </a:ext>
                </a:extLst>
              </a:tr>
              <a:tr h="280862">
                <a:tc>
                  <a:txBody>
                    <a:bodyPr/>
                    <a:lstStyle/>
                    <a:p>
                      <a:pPr algn="ctr"/>
                      <a:r>
                        <a:rPr lang="en-US" sz="1200" b="1">
                          <a:solidFill>
                            <a:schemeClr val="bg2">
                              <a:lumMod val="75000"/>
                            </a:schemeClr>
                          </a:solidFill>
                        </a:rPr>
                        <a:t>Synthetic assessibility </a:t>
                      </a:r>
                    </a:p>
                    <a:p>
                      <a:pPr algn="ctr"/>
                      <a:r>
                        <a:rPr lang="en-US" sz="1200" b="1">
                          <a:solidFill>
                            <a:schemeClr val="bg2">
                              <a:lumMod val="75000"/>
                            </a:schemeClr>
                          </a:solidFill>
                        </a:rPr>
                        <a:t>(SA)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How easily a molecule can be synthesized. Range [1, 10].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lower,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3.0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Ertl &amp; Schuffenhauer</a:t>
                      </a:r>
                      <a:endParaRPr lang="en-FI" sz="1200" b="1">
                        <a:solidFill>
                          <a:schemeClr val="bg2">
                            <a:lumMod val="75000"/>
                          </a:schemeClr>
                        </a:solidFill>
                      </a:endParaRPr>
                    </a:p>
                  </a:txBody>
                  <a:tcPr anchor="ctr"/>
                </a:tc>
                <a:extLst>
                  <a:ext uri="{0D108BD9-81ED-4DB2-BD59-A6C34878D82A}">
                    <a16:rowId xmlns:a16="http://schemas.microsoft.com/office/drawing/2014/main" val="1982337270"/>
                  </a:ext>
                </a:extLst>
              </a:tr>
              <a:tr h="46810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Quantitative estimate of drug-likeness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(QED)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Composite metric that evaluates the drug-likeness of a compound based on several molecular properties. Range [0,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0.5</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Bickerton et al. </a:t>
                      </a:r>
                      <a:endParaRPr lang="en-FI" sz="1200" b="1">
                        <a:solidFill>
                          <a:schemeClr val="bg2">
                            <a:lumMod val="75000"/>
                          </a:schemeClr>
                        </a:solidFill>
                      </a:endParaRPr>
                    </a:p>
                  </a:txBody>
                  <a:tcPr anchor="ctr"/>
                </a:tc>
                <a:extLst>
                  <a:ext uri="{0D108BD9-81ED-4DB2-BD59-A6C34878D82A}">
                    <a16:rowId xmlns:a16="http://schemas.microsoft.com/office/drawing/2014/main" val="1232583957"/>
                  </a:ext>
                </a:extLst>
              </a:tr>
            </a:tbl>
          </a:graphicData>
        </a:graphic>
      </p:graphicFrame>
      <p:sp>
        <p:nvSpPr>
          <p:cNvPr id="6" name="TextBox 5">
            <a:extLst>
              <a:ext uri="{FF2B5EF4-FFF2-40B4-BE49-F238E27FC236}">
                <a16:creationId xmlns:a16="http://schemas.microsoft.com/office/drawing/2014/main" id="{0EC3086E-5C58-820A-9E8E-EC39E5C2D347}"/>
              </a:ext>
            </a:extLst>
          </p:cNvPr>
          <p:cNvSpPr txBox="1"/>
          <p:nvPr/>
        </p:nvSpPr>
        <p:spPr>
          <a:xfrm>
            <a:off x="337406" y="770340"/>
            <a:ext cx="7304757" cy="738664"/>
          </a:xfrm>
          <a:prstGeom prst="rect">
            <a:avLst/>
          </a:prstGeom>
          <a:noFill/>
        </p:spPr>
        <p:txBody>
          <a:bodyPr wrap="square">
            <a:spAutoFit/>
          </a:bodyPr>
          <a:lstStyle/>
          <a:p>
            <a:pPr marL="285750" indent="-285750" algn="just">
              <a:buFont typeface="Wingdings" panose="05000000000000000000" pitchFamily="2" charset="2"/>
              <a:buChar char="v"/>
            </a:pPr>
            <a:r>
              <a:rPr lang="en-US"/>
              <a:t>As per objectives of de novo molecular design, the novelty score, diversity score, synthetic accessibility (SA) score, and quantitative estimate of drug-likeness (QED) score are important metrics to assess the quality of generated molecules.</a:t>
            </a:r>
            <a:endParaRPr lang="en-FI"/>
          </a:p>
        </p:txBody>
      </p:sp>
    </p:spTree>
    <p:extLst>
      <p:ext uri="{BB962C8B-B14F-4D97-AF65-F5344CB8AC3E}">
        <p14:creationId xmlns:p14="http://schemas.microsoft.com/office/powerpoint/2010/main" val="292611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6. Results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4972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55594" y="193051"/>
            <a:ext cx="8491214" cy="48384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ROC curve evolution after 3 REINVENT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167729F3-7F53-5698-0BE1-5FEE692807C0}"/>
              </a:ext>
            </a:extLst>
          </p:cNvPr>
          <p:cNvPicPr>
            <a:picLocks noChangeAspect="1"/>
          </p:cNvPicPr>
          <p:nvPr/>
        </p:nvPicPr>
        <p:blipFill>
          <a:blip r:embed="rId3"/>
          <a:stretch>
            <a:fillRect/>
          </a:stretch>
        </p:blipFill>
        <p:spPr>
          <a:xfrm>
            <a:off x="255594" y="920590"/>
            <a:ext cx="8724938" cy="2799356"/>
          </a:xfrm>
          <a:prstGeom prst="rect">
            <a:avLst/>
          </a:prstGeom>
        </p:spPr>
      </p:pic>
      <p:sp>
        <p:nvSpPr>
          <p:cNvPr id="8" name="TextBox 7">
            <a:extLst>
              <a:ext uri="{FF2B5EF4-FFF2-40B4-BE49-F238E27FC236}">
                <a16:creationId xmlns:a16="http://schemas.microsoft.com/office/drawing/2014/main" id="{854FB123-AD48-3656-B70B-8587E46FA323}"/>
              </a:ext>
            </a:extLst>
          </p:cNvPr>
          <p:cNvSpPr txBox="1"/>
          <p:nvPr/>
        </p:nvSpPr>
        <p:spPr>
          <a:xfrm>
            <a:off x="1478973" y="3963642"/>
            <a:ext cx="6186054" cy="954107"/>
          </a:xfrm>
          <a:prstGeom prst="rect">
            <a:avLst/>
          </a:prstGeom>
          <a:noFill/>
        </p:spPr>
        <p:txBody>
          <a:bodyPr wrap="square">
            <a:spAutoFit/>
          </a:bodyPr>
          <a:lstStyle/>
          <a:p>
            <a:pPr algn="just"/>
            <a:r>
              <a:rPr lang="en-US"/>
              <a:t>Initially, the pre-trained models show relatively low AUC values, which imitate a human component, as they have limited ability to tell apart molecules with and without DRD2. However, with each round of 5 HITL iterations, there is a considerable improvement in AUC values for all models</a:t>
            </a:r>
            <a:endParaRPr lang="en-FI"/>
          </a:p>
        </p:txBody>
      </p:sp>
    </p:spTree>
    <p:extLst>
      <p:ext uri="{BB962C8B-B14F-4D97-AF65-F5344CB8AC3E}">
        <p14:creationId xmlns:p14="http://schemas.microsoft.com/office/powerpoint/2010/main" val="154781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46207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000"/>
              <a:t>ROC curve comparison between running cases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231F2B48-FF62-CFBC-0E08-02D321EBC94A}"/>
              </a:ext>
            </a:extLst>
          </p:cNvPr>
          <p:cNvPicPr>
            <a:picLocks noChangeAspect="1"/>
          </p:cNvPicPr>
          <p:nvPr/>
        </p:nvPicPr>
        <p:blipFill rotWithShape="1">
          <a:blip r:embed="rId3"/>
          <a:srcRect t="7531"/>
          <a:stretch/>
        </p:blipFill>
        <p:spPr>
          <a:xfrm>
            <a:off x="168307" y="605452"/>
            <a:ext cx="6512913" cy="4451365"/>
          </a:xfrm>
          <a:prstGeom prst="rect">
            <a:avLst/>
          </a:prstGeom>
        </p:spPr>
      </p:pic>
      <p:sp>
        <p:nvSpPr>
          <p:cNvPr id="6" name="TextBox 5">
            <a:extLst>
              <a:ext uri="{FF2B5EF4-FFF2-40B4-BE49-F238E27FC236}">
                <a16:creationId xmlns:a16="http://schemas.microsoft.com/office/drawing/2014/main" id="{1AA81BEC-1944-063C-8A5C-1D15EAB46F79}"/>
              </a:ext>
            </a:extLst>
          </p:cNvPr>
          <p:cNvSpPr txBox="1"/>
          <p:nvPr/>
        </p:nvSpPr>
        <p:spPr>
          <a:xfrm>
            <a:off x="6804431" y="1801547"/>
            <a:ext cx="2097114" cy="2308324"/>
          </a:xfrm>
          <a:prstGeom prst="rect">
            <a:avLst/>
          </a:prstGeom>
          <a:noFill/>
        </p:spPr>
        <p:txBody>
          <a:bodyPr wrap="square">
            <a:spAutoFit/>
          </a:bodyPr>
          <a:lstStyle/>
          <a:p>
            <a:pPr marL="171450" indent="-171450">
              <a:buFont typeface="Wingdings" panose="05000000000000000000" pitchFamily="2" charset="2"/>
              <a:buChar char="v"/>
            </a:pPr>
            <a:r>
              <a:rPr lang="en-US" sz="1200"/>
              <a:t>Across all running cases, the AUC values indicate that all models perform well as expected. </a:t>
            </a:r>
          </a:p>
          <a:p>
            <a:endParaRPr lang="en-US" sz="1200"/>
          </a:p>
          <a:p>
            <a:pPr marL="171450" indent="-171450">
              <a:buFont typeface="Wingdings" panose="05000000000000000000" pitchFamily="2" charset="2"/>
              <a:buChar char="v"/>
            </a:pPr>
            <a:r>
              <a:rPr lang="en-US" sz="1200"/>
              <a:t>The ranking model consistently achieves highest AUC values,  followed closely by the comparing model and the scoring model. </a:t>
            </a:r>
          </a:p>
          <a:p>
            <a:endParaRPr lang="en-US" sz="1200"/>
          </a:p>
        </p:txBody>
      </p:sp>
    </p:spTree>
    <p:extLst>
      <p:ext uri="{BB962C8B-B14F-4D97-AF65-F5344CB8AC3E}">
        <p14:creationId xmlns:p14="http://schemas.microsoft.com/office/powerpoint/2010/main" val="2833136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48196"/>
            <a:ext cx="8520600" cy="58621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Feedback model DRD2 classification metrics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4" name="Group 3">
            <a:extLst>
              <a:ext uri="{FF2B5EF4-FFF2-40B4-BE49-F238E27FC236}">
                <a16:creationId xmlns:a16="http://schemas.microsoft.com/office/drawing/2014/main" id="{9AF35679-F0C7-2372-4D29-B89715BF37AD}"/>
              </a:ext>
            </a:extLst>
          </p:cNvPr>
          <p:cNvGrpSpPr/>
          <p:nvPr/>
        </p:nvGrpSpPr>
        <p:grpSpPr>
          <a:xfrm>
            <a:off x="93987" y="664943"/>
            <a:ext cx="9050013" cy="2976185"/>
            <a:chOff x="93987" y="990525"/>
            <a:chExt cx="9050013" cy="2976185"/>
          </a:xfrm>
        </p:grpSpPr>
        <p:pic>
          <p:nvPicPr>
            <p:cNvPr id="6" name="Picture 5">
              <a:extLst>
                <a:ext uri="{FF2B5EF4-FFF2-40B4-BE49-F238E27FC236}">
                  <a16:creationId xmlns:a16="http://schemas.microsoft.com/office/drawing/2014/main" id="{277F675F-0D83-9318-519B-6B533064DCD4}"/>
                </a:ext>
              </a:extLst>
            </p:cNvPr>
            <p:cNvPicPr>
              <a:picLocks noChangeAspect="1"/>
            </p:cNvPicPr>
            <p:nvPr/>
          </p:nvPicPr>
          <p:blipFill rotWithShape="1">
            <a:blip r:embed="rId3"/>
            <a:srcRect t="7728" r="9206"/>
            <a:stretch/>
          </p:blipFill>
          <p:spPr>
            <a:xfrm>
              <a:off x="93987" y="1102360"/>
              <a:ext cx="9050013" cy="2864350"/>
            </a:xfrm>
            <a:prstGeom prst="rect">
              <a:avLst/>
            </a:prstGeom>
          </p:spPr>
        </p:pic>
        <p:cxnSp>
          <p:nvCxnSpPr>
            <p:cNvPr id="5" name="Straight Connector 4">
              <a:extLst>
                <a:ext uri="{FF2B5EF4-FFF2-40B4-BE49-F238E27FC236}">
                  <a16:creationId xmlns:a16="http://schemas.microsoft.com/office/drawing/2014/main" id="{866B448C-45F5-9D06-D60B-DAB1FAE07C9E}"/>
                </a:ext>
              </a:extLst>
            </p:cNvPr>
            <p:cNvCxnSpPr>
              <a:cxnSpLocks/>
            </p:cNvCxnSpPr>
            <p:nvPr/>
          </p:nvCxnSpPr>
          <p:spPr>
            <a:xfrm>
              <a:off x="3240677"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E3382-43D8-E0D2-5753-C707D58A604D}"/>
                </a:ext>
              </a:extLst>
            </p:cNvPr>
            <p:cNvCxnSpPr>
              <a:cxnSpLocks/>
            </p:cNvCxnSpPr>
            <p:nvPr/>
          </p:nvCxnSpPr>
          <p:spPr>
            <a:xfrm>
              <a:off x="6186715"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69CA94A-E0DD-DFE1-3924-E8BFEA098DF3}"/>
                </a:ext>
              </a:extLst>
            </p:cNvPr>
            <p:cNvSpPr/>
            <p:nvPr/>
          </p:nvSpPr>
          <p:spPr>
            <a:xfrm>
              <a:off x="6187435" y="990525"/>
              <a:ext cx="464450" cy="29672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grpSp>
      <p:sp>
        <p:nvSpPr>
          <p:cNvPr id="14" name="TextBox 13">
            <a:extLst>
              <a:ext uri="{FF2B5EF4-FFF2-40B4-BE49-F238E27FC236}">
                <a16:creationId xmlns:a16="http://schemas.microsoft.com/office/drawing/2014/main" id="{4EC72BD5-BBB7-F9C6-5F82-524F80726306}"/>
              </a:ext>
            </a:extLst>
          </p:cNvPr>
          <p:cNvSpPr txBox="1"/>
          <p:nvPr/>
        </p:nvSpPr>
        <p:spPr>
          <a:xfrm>
            <a:off x="6150170" y="132792"/>
            <a:ext cx="2127922" cy="461665"/>
          </a:xfrm>
          <a:prstGeom prst="rect">
            <a:avLst/>
          </a:prstGeom>
          <a:noFill/>
        </p:spPr>
        <p:txBody>
          <a:bodyPr wrap="square">
            <a:spAutoFit/>
          </a:bodyPr>
          <a:lstStyle/>
          <a:p>
            <a:r>
              <a:rPr lang="en-US" sz="1200">
                <a:solidFill>
                  <a:srgbClr val="374151"/>
                </a:solidFill>
                <a:latin typeface="Roboto"/>
                <a:ea typeface="Roboto"/>
                <a:cs typeface="Roboto"/>
                <a:sym typeface="Roboto"/>
              </a:rPr>
              <a:t>Best configuration on classifying DRD2 presence</a:t>
            </a:r>
            <a:endParaRPr lang="en-FI" sz="1200"/>
          </a:p>
        </p:txBody>
      </p:sp>
      <p:sp>
        <p:nvSpPr>
          <p:cNvPr id="8" name="TextBox 7">
            <a:extLst>
              <a:ext uri="{FF2B5EF4-FFF2-40B4-BE49-F238E27FC236}">
                <a16:creationId xmlns:a16="http://schemas.microsoft.com/office/drawing/2014/main" id="{EB5B5C42-8765-5066-A95B-C66503B27154}"/>
              </a:ext>
            </a:extLst>
          </p:cNvPr>
          <p:cNvSpPr txBox="1"/>
          <p:nvPr/>
        </p:nvSpPr>
        <p:spPr>
          <a:xfrm>
            <a:off x="256282" y="3766557"/>
            <a:ext cx="9145849" cy="1200329"/>
          </a:xfrm>
          <a:prstGeom prst="rect">
            <a:avLst/>
          </a:prstGeom>
          <a:noFill/>
        </p:spPr>
        <p:txBody>
          <a:bodyPr wrap="square">
            <a:spAutoFit/>
          </a:bodyPr>
          <a:lstStyle/>
          <a:p>
            <a:pPr marL="171450" indent="-171450">
              <a:buFont typeface="Wingdings" panose="05000000000000000000" pitchFamily="2" charset="2"/>
              <a:buChar char="v"/>
            </a:pPr>
            <a:r>
              <a:rPr lang="en-US" sz="1200"/>
              <a:t>Testing dataset: 1000 SMILES with DRD2 and 1000 without DRD2. </a:t>
            </a:r>
          </a:p>
          <a:p>
            <a:pPr marL="171450" indent="-171450">
              <a:buFont typeface="Wingdings" panose="05000000000000000000" pitchFamily="2" charset="2"/>
              <a:buChar char="v"/>
            </a:pPr>
            <a:r>
              <a:rPr lang="en-US" sz="1200"/>
              <a:t>Most models have high precision, but unhelpful because the positive case (DRD2) is much rarer during the training process </a:t>
            </a:r>
          </a:p>
          <a:p>
            <a:r>
              <a:rPr lang="en-US" sz="1200"/>
              <a:t>=&gt; We should focus more on recall and MCC score </a:t>
            </a:r>
          </a:p>
          <a:p>
            <a:pPr marL="171450" indent="-171450">
              <a:buFont typeface="Wingdings" panose="05000000000000000000" pitchFamily="2" charset="2"/>
              <a:buChar char="v"/>
            </a:pPr>
            <a:r>
              <a:rPr lang="en-US" sz="1200"/>
              <a:t>The ranking model consistently has higher recall than comparing model, which in turn has higher recall than scoring model. </a:t>
            </a:r>
          </a:p>
          <a:p>
            <a:pPr marL="171450" indent="-171450">
              <a:buFont typeface="Wingdings" panose="05000000000000000000" pitchFamily="2" charset="2"/>
              <a:buChar char="v"/>
            </a:pPr>
            <a:r>
              <a:rPr lang="en-US" sz="1200"/>
              <a:t>Comparing and ranking molecules deliver better classification result than directly learning the DRD2 probability. </a:t>
            </a:r>
          </a:p>
          <a:p>
            <a:pPr marL="171450" indent="-171450">
              <a:buFont typeface="Wingdings" panose="05000000000000000000" pitchFamily="2" charset="2"/>
              <a:buChar char="v"/>
            </a:pPr>
            <a:r>
              <a:rPr lang="en-US" sz="1200"/>
              <a:t>Diverse molecules during training can help improve MCC score</a:t>
            </a:r>
            <a:endParaRPr lang="en-FI" sz="1200"/>
          </a:p>
        </p:txBody>
      </p:sp>
    </p:spTree>
    <p:extLst>
      <p:ext uri="{BB962C8B-B14F-4D97-AF65-F5344CB8AC3E}">
        <p14:creationId xmlns:p14="http://schemas.microsoft.com/office/powerpoint/2010/main" val="30052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065B3D-0451-CE2F-5112-051CF048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4" name="Google Shape;99;p19">
            <a:extLst>
              <a:ext uri="{FF2B5EF4-FFF2-40B4-BE49-F238E27FC236}">
                <a16:creationId xmlns:a16="http://schemas.microsoft.com/office/drawing/2014/main" id="{B7AEA13E-4A22-0FC1-0139-273C19D3FFE0}"/>
              </a:ext>
            </a:extLst>
          </p:cNvPr>
          <p:cNvSpPr txBox="1">
            <a:spLocks noGrp="1"/>
          </p:cNvSpPr>
          <p:nvPr>
            <p:ph type="title"/>
          </p:nvPr>
        </p:nvSpPr>
        <p:spPr>
          <a:xfrm>
            <a:off x="311700" y="238251"/>
            <a:ext cx="8520600" cy="3307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Percentage of generated SMILES that satisfy each filter at all REINVENT rounds</a:t>
            </a:r>
          </a:p>
        </p:txBody>
      </p:sp>
      <p:pic>
        <p:nvPicPr>
          <p:cNvPr id="6" name="Picture 5" descr="A screenshot of a computer&#10;&#10;Description automatically generated">
            <a:extLst>
              <a:ext uri="{FF2B5EF4-FFF2-40B4-BE49-F238E27FC236}">
                <a16:creationId xmlns:a16="http://schemas.microsoft.com/office/drawing/2014/main" id="{D350EF9D-3CB9-809D-CB88-6D49D4A4D44F}"/>
              </a:ext>
            </a:extLst>
          </p:cNvPr>
          <p:cNvPicPr>
            <a:picLocks noChangeAspect="1"/>
          </p:cNvPicPr>
          <p:nvPr/>
        </p:nvPicPr>
        <p:blipFill>
          <a:blip r:embed="rId2"/>
          <a:stretch>
            <a:fillRect/>
          </a:stretch>
        </p:blipFill>
        <p:spPr>
          <a:xfrm>
            <a:off x="122842" y="677143"/>
            <a:ext cx="7011869" cy="4318160"/>
          </a:xfrm>
          <a:prstGeom prst="rect">
            <a:avLst/>
          </a:prstGeom>
        </p:spPr>
      </p:pic>
      <p:sp>
        <p:nvSpPr>
          <p:cNvPr id="8" name="TextBox 7">
            <a:extLst>
              <a:ext uri="{FF2B5EF4-FFF2-40B4-BE49-F238E27FC236}">
                <a16:creationId xmlns:a16="http://schemas.microsoft.com/office/drawing/2014/main" id="{BD84C44D-E56E-9275-044C-E4D1B064197E}"/>
              </a:ext>
            </a:extLst>
          </p:cNvPr>
          <p:cNvSpPr txBox="1"/>
          <p:nvPr/>
        </p:nvSpPr>
        <p:spPr>
          <a:xfrm>
            <a:off x="7218219" y="963901"/>
            <a:ext cx="1802939" cy="1384995"/>
          </a:xfrm>
          <a:prstGeom prst="rect">
            <a:avLst/>
          </a:prstGeom>
          <a:noFill/>
        </p:spPr>
        <p:txBody>
          <a:bodyPr wrap="square">
            <a:spAutoFit/>
          </a:bodyPr>
          <a:lstStyle/>
          <a:p>
            <a:pPr marL="171450" indent="-171450">
              <a:buFont typeface="Wingdings" panose="05000000000000000000" pitchFamily="2" charset="2"/>
              <a:buChar char="v"/>
            </a:pPr>
            <a:r>
              <a:rPr lang="en-US" sz="1200"/>
              <a:t>Most molecules generated by REINVENT already satisfy the filters except logP and the number of hydrogen </a:t>
            </a:r>
          </a:p>
          <a:p>
            <a:r>
              <a:rPr lang="en-US" sz="1200"/>
              <a:t>    bond donors</a:t>
            </a:r>
            <a:endParaRPr lang="en-FI" sz="1200"/>
          </a:p>
        </p:txBody>
      </p:sp>
      <p:sp>
        <p:nvSpPr>
          <p:cNvPr id="10" name="TextBox 9">
            <a:extLst>
              <a:ext uri="{FF2B5EF4-FFF2-40B4-BE49-F238E27FC236}">
                <a16:creationId xmlns:a16="http://schemas.microsoft.com/office/drawing/2014/main" id="{E9CBE89B-EDB7-B18D-5494-E0BC6320D215}"/>
              </a:ext>
            </a:extLst>
          </p:cNvPr>
          <p:cNvSpPr txBox="1"/>
          <p:nvPr/>
        </p:nvSpPr>
        <p:spPr>
          <a:xfrm>
            <a:off x="7218219" y="2571750"/>
            <a:ext cx="1802940" cy="1754326"/>
          </a:xfrm>
          <a:prstGeom prst="rect">
            <a:avLst/>
          </a:prstGeom>
          <a:noFill/>
        </p:spPr>
        <p:txBody>
          <a:bodyPr wrap="square">
            <a:spAutoFit/>
          </a:bodyPr>
          <a:lstStyle/>
          <a:p>
            <a:pPr marL="171450" indent="-171450">
              <a:buFont typeface="Wingdings" panose="05000000000000000000" pitchFamily="2" charset="2"/>
              <a:buChar char="v"/>
            </a:pPr>
            <a:r>
              <a:rPr lang="en-US" sz="1200"/>
              <a:t>The </a:t>
            </a:r>
            <a:r>
              <a:rPr lang="en-US" sz="1200">
                <a:solidFill>
                  <a:schemeClr val="tx1"/>
                </a:solidFill>
              </a:rPr>
              <a:t>scoring model is most capable of generating molecules with DRD2</a:t>
            </a:r>
            <a:r>
              <a:rPr lang="en-US" sz="1200"/>
              <a:t>, followed by the comparing model and lastly by the ranking model =&gt; major advantage of the scoring  model</a:t>
            </a:r>
            <a:endParaRPr lang="en-FI" sz="1200"/>
          </a:p>
        </p:txBody>
      </p:sp>
    </p:spTree>
    <p:extLst>
      <p:ext uri="{BB962C8B-B14F-4D97-AF65-F5344CB8AC3E}">
        <p14:creationId xmlns:p14="http://schemas.microsoft.com/office/powerpoint/2010/main" val="288930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13547" y="9253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DRD2 probability of REINVENT’s generated molecules for all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489439" y="4665518"/>
            <a:ext cx="548700" cy="393600"/>
          </a:xfrm>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a:extLst>
              <a:ext uri="{FF2B5EF4-FFF2-40B4-BE49-F238E27FC236}">
                <a16:creationId xmlns:a16="http://schemas.microsoft.com/office/drawing/2014/main" id="{28A50233-6918-506B-C977-B23715E55F00}"/>
              </a:ext>
            </a:extLst>
          </p:cNvPr>
          <p:cNvPicPr>
            <a:picLocks noChangeAspect="1"/>
          </p:cNvPicPr>
          <p:nvPr/>
        </p:nvPicPr>
        <p:blipFill rotWithShape="1">
          <a:blip r:embed="rId3"/>
          <a:srcRect t="4442"/>
          <a:stretch/>
        </p:blipFill>
        <p:spPr>
          <a:xfrm>
            <a:off x="446377" y="1119048"/>
            <a:ext cx="7589260" cy="3868220"/>
          </a:xfrm>
          <a:prstGeom prst="rect">
            <a:avLst/>
          </a:prstGeom>
        </p:spPr>
      </p:pic>
      <p:sp>
        <p:nvSpPr>
          <p:cNvPr id="5" name="TextBox 4">
            <a:extLst>
              <a:ext uri="{FF2B5EF4-FFF2-40B4-BE49-F238E27FC236}">
                <a16:creationId xmlns:a16="http://schemas.microsoft.com/office/drawing/2014/main" id="{885B7D96-0ECF-312C-881C-91D4CAF5F230}"/>
              </a:ext>
            </a:extLst>
          </p:cNvPr>
          <p:cNvSpPr txBox="1"/>
          <p:nvPr/>
        </p:nvSpPr>
        <p:spPr>
          <a:xfrm>
            <a:off x="213548" y="487583"/>
            <a:ext cx="7822090" cy="461665"/>
          </a:xfrm>
          <a:prstGeom prst="rect">
            <a:avLst/>
          </a:prstGeom>
          <a:noFill/>
        </p:spPr>
        <p:txBody>
          <a:bodyPr wrap="square">
            <a:spAutoFit/>
          </a:bodyPr>
          <a:lstStyle/>
          <a:p>
            <a:r>
              <a:rPr lang="en-US" sz="1200"/>
              <a:t>For generating molecules with highest DRD2 presence, the scoring model is the best, followed by the comparing model and lastly the ranking model. This is true for both filtered and unfitered generated SMILES</a:t>
            </a:r>
            <a:endParaRPr lang="en-FI" sz="1200"/>
          </a:p>
        </p:txBody>
      </p:sp>
    </p:spTree>
    <p:extLst>
      <p:ext uri="{BB962C8B-B14F-4D97-AF65-F5344CB8AC3E}">
        <p14:creationId xmlns:p14="http://schemas.microsoft.com/office/powerpoint/2010/main" val="4170639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1C79C-44FB-7B3A-6710-E7E0068548B6}"/>
              </a:ext>
            </a:extLst>
          </p:cNvPr>
          <p:cNvSpPr>
            <a:spLocks noGrp="1"/>
          </p:cNvSpPr>
          <p:nvPr>
            <p:ph type="sldNum" idx="12"/>
          </p:nvPr>
        </p:nvSpPr>
        <p:spPr>
          <a:xfrm>
            <a:off x="8502391" y="106415"/>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5" name="Google Shape;99;p19">
            <a:extLst>
              <a:ext uri="{FF2B5EF4-FFF2-40B4-BE49-F238E27FC236}">
                <a16:creationId xmlns:a16="http://schemas.microsoft.com/office/drawing/2014/main" id="{FFEF35A2-D10F-F9BB-ED71-C28294651B94}"/>
              </a:ext>
            </a:extLst>
          </p:cNvPr>
          <p:cNvSpPr txBox="1">
            <a:spLocks noGrp="1"/>
          </p:cNvSpPr>
          <p:nvPr>
            <p:ph type="title"/>
          </p:nvPr>
        </p:nvSpPr>
        <p:spPr>
          <a:xfrm>
            <a:off x="367259" y="8668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Metric scores comparison between all running cases for filtered SMILES </a:t>
            </a:r>
            <a:endParaRPr sz="1800"/>
          </a:p>
        </p:txBody>
      </p:sp>
      <p:pic>
        <p:nvPicPr>
          <p:cNvPr id="6" name="Picture 5">
            <a:extLst>
              <a:ext uri="{FF2B5EF4-FFF2-40B4-BE49-F238E27FC236}">
                <a16:creationId xmlns:a16="http://schemas.microsoft.com/office/drawing/2014/main" id="{9674BBA4-7D97-91ED-E58C-32D611EBC4E0}"/>
              </a:ext>
            </a:extLst>
          </p:cNvPr>
          <p:cNvPicPr>
            <a:picLocks noChangeAspect="1"/>
          </p:cNvPicPr>
          <p:nvPr/>
        </p:nvPicPr>
        <p:blipFill rotWithShape="1">
          <a:blip r:embed="rId2"/>
          <a:srcRect t="5282"/>
          <a:stretch/>
        </p:blipFill>
        <p:spPr>
          <a:xfrm>
            <a:off x="165715" y="2119745"/>
            <a:ext cx="8885376" cy="2937072"/>
          </a:xfrm>
          <a:prstGeom prst="rect">
            <a:avLst/>
          </a:prstGeom>
        </p:spPr>
      </p:pic>
      <p:sp>
        <p:nvSpPr>
          <p:cNvPr id="13" name="TextBox 12">
            <a:extLst>
              <a:ext uri="{FF2B5EF4-FFF2-40B4-BE49-F238E27FC236}">
                <a16:creationId xmlns:a16="http://schemas.microsoft.com/office/drawing/2014/main" id="{F5AB6A4B-0F04-ACC6-22B4-0441DF9D2A54}"/>
              </a:ext>
            </a:extLst>
          </p:cNvPr>
          <p:cNvSpPr txBox="1"/>
          <p:nvPr/>
        </p:nvSpPr>
        <p:spPr>
          <a:xfrm>
            <a:off x="367259" y="500015"/>
            <a:ext cx="8611026" cy="1569660"/>
          </a:xfrm>
          <a:prstGeom prst="rect">
            <a:avLst/>
          </a:prstGeom>
          <a:noFill/>
        </p:spPr>
        <p:txBody>
          <a:bodyPr wrap="square">
            <a:spAutoFit/>
          </a:bodyPr>
          <a:lstStyle/>
          <a:p>
            <a:pPr marL="171450" indent="-171450">
              <a:buFont typeface="Wingdings" panose="05000000000000000000" pitchFamily="2" charset="2"/>
              <a:buChar char="q"/>
            </a:pPr>
            <a:r>
              <a:rPr lang="en-US" sz="1200"/>
              <a:t> Novelty score: it is often nearly equal for 3 models, probably comparing model frequently has highest novelty score.</a:t>
            </a:r>
            <a:endParaRPr lang="en-FI" sz="1200"/>
          </a:p>
          <a:p>
            <a:endParaRPr lang="fi-FI" sz="1200"/>
          </a:p>
          <a:p>
            <a:pPr marL="228600" indent="-228600">
              <a:buFont typeface="Wingdings" panose="05000000000000000000" pitchFamily="2" charset="2"/>
              <a:buChar char="q"/>
            </a:pPr>
            <a:r>
              <a:rPr lang="fi-FI" sz="1200"/>
              <a:t>Diversity score: ranking model consistently outperforms comparing model, which in turns is better than the scoring model. </a:t>
            </a:r>
            <a:endParaRPr lang="en-US" sz="1200"/>
          </a:p>
          <a:p>
            <a:endParaRPr lang="en-US" sz="1200"/>
          </a:p>
          <a:p>
            <a:pPr marL="171450" indent="-171450">
              <a:buFont typeface="Wingdings" panose="05000000000000000000" pitchFamily="2" charset="2"/>
              <a:buChar char="q"/>
            </a:pPr>
            <a:r>
              <a:rPr lang="en-US" sz="1200"/>
              <a:t> SA score seems inversely proportional to the diversity score =&gt; scoring model has best SA score, followed by comparing model and lastly ranking model.</a:t>
            </a:r>
          </a:p>
          <a:p>
            <a:endParaRPr lang="en-US" sz="1200"/>
          </a:p>
          <a:p>
            <a:pPr marL="171450" indent="-171450">
              <a:buFont typeface="Wingdings" panose="05000000000000000000" pitchFamily="2" charset="2"/>
              <a:buChar char="q"/>
            </a:pPr>
            <a:r>
              <a:rPr lang="en-US" sz="1200"/>
              <a:t> QED score: </a:t>
            </a:r>
            <a:r>
              <a:rPr lang="fi-FI" sz="1200"/>
              <a:t>ranking model consistently outperforms comparing model, which in turns better than the scoring model.</a:t>
            </a:r>
            <a:endParaRPr lang="en-FI" sz="1200"/>
          </a:p>
        </p:txBody>
      </p:sp>
    </p:spTree>
    <p:extLst>
      <p:ext uri="{BB962C8B-B14F-4D97-AF65-F5344CB8AC3E}">
        <p14:creationId xmlns:p14="http://schemas.microsoft.com/office/powerpoint/2010/main" val="26825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1C72-29FE-C797-1293-3DA138CF2709}"/>
              </a:ext>
            </a:extLst>
          </p:cNvPr>
          <p:cNvSpPr>
            <a:spLocks noGrp="1"/>
          </p:cNvSpPr>
          <p:nvPr>
            <p:ph type="title"/>
          </p:nvPr>
        </p:nvSpPr>
        <p:spPr>
          <a:xfrm>
            <a:off x="311700" y="118387"/>
            <a:ext cx="8520600" cy="491213"/>
          </a:xfrm>
        </p:spPr>
        <p:txBody>
          <a:bodyPr>
            <a:noAutofit/>
          </a:bodyPr>
          <a:lstStyle/>
          <a:p>
            <a:r>
              <a:rPr lang="en-US" sz="2000"/>
              <a:t>Example of best molecules for each running case</a:t>
            </a:r>
            <a:endParaRPr lang="en-FI" sz="2000"/>
          </a:p>
        </p:txBody>
      </p:sp>
      <p:sp>
        <p:nvSpPr>
          <p:cNvPr id="3" name="Slide Number Placeholder 2">
            <a:extLst>
              <a:ext uri="{FF2B5EF4-FFF2-40B4-BE49-F238E27FC236}">
                <a16:creationId xmlns:a16="http://schemas.microsoft.com/office/drawing/2014/main" id="{B89ABA18-C345-E73C-6BE5-335E4E991E3B}"/>
              </a:ext>
            </a:extLst>
          </p:cNvPr>
          <p:cNvSpPr>
            <a:spLocks noGrp="1"/>
          </p:cNvSpPr>
          <p:nvPr>
            <p:ph type="sldNum" idx="12"/>
          </p:nvPr>
        </p:nvSpPr>
        <p:spPr>
          <a:xfrm>
            <a:off x="8557950" y="22907"/>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9" name="Picture 8">
            <a:extLst>
              <a:ext uri="{FF2B5EF4-FFF2-40B4-BE49-F238E27FC236}">
                <a16:creationId xmlns:a16="http://schemas.microsoft.com/office/drawing/2014/main" id="{9DE6E9B1-2CBF-6BDC-2FC6-3A92B8D40AE1}"/>
              </a:ext>
            </a:extLst>
          </p:cNvPr>
          <p:cNvPicPr>
            <a:picLocks noChangeAspect="1"/>
          </p:cNvPicPr>
          <p:nvPr/>
        </p:nvPicPr>
        <p:blipFill rotWithShape="1">
          <a:blip r:embed="rId3"/>
          <a:srcRect b="6861"/>
          <a:stretch/>
        </p:blipFill>
        <p:spPr>
          <a:xfrm>
            <a:off x="0" y="1679162"/>
            <a:ext cx="9144000" cy="3424276"/>
          </a:xfrm>
          <a:prstGeom prst="rect">
            <a:avLst/>
          </a:prstGeom>
        </p:spPr>
      </p:pic>
      <p:sp>
        <p:nvSpPr>
          <p:cNvPr id="5" name="TextBox 4">
            <a:extLst>
              <a:ext uri="{FF2B5EF4-FFF2-40B4-BE49-F238E27FC236}">
                <a16:creationId xmlns:a16="http://schemas.microsoft.com/office/drawing/2014/main" id="{D618300D-8E67-A228-591C-02C6DE0E6AD1}"/>
              </a:ext>
            </a:extLst>
          </p:cNvPr>
          <p:cNvSpPr txBox="1"/>
          <p:nvPr/>
        </p:nvSpPr>
        <p:spPr>
          <a:xfrm>
            <a:off x="311700" y="1096735"/>
            <a:ext cx="8749146" cy="461665"/>
          </a:xfrm>
          <a:prstGeom prst="rect">
            <a:avLst/>
          </a:prstGeom>
          <a:noFill/>
        </p:spPr>
        <p:txBody>
          <a:bodyPr wrap="square">
            <a:spAutoFit/>
          </a:bodyPr>
          <a:lstStyle/>
          <a:p>
            <a:pPr marL="171450" indent="-171450">
              <a:buFont typeface="Wingdings" panose="05000000000000000000" pitchFamily="2" charset="2"/>
              <a:buChar char="v"/>
            </a:pPr>
            <a:r>
              <a:rPr lang="en-US" sz="1200"/>
              <a:t>comparing and ranking model shows greater structural complexity and diversity with different ring systems </a:t>
            </a:r>
          </a:p>
          <a:p>
            <a:r>
              <a:rPr lang="en-US" sz="1200"/>
              <a:t>   and functional groups. They maintain a balance between drug-likeness, diversity, and novelty</a:t>
            </a:r>
            <a:endParaRPr lang="en-FI" sz="1200"/>
          </a:p>
        </p:txBody>
      </p:sp>
      <p:sp>
        <p:nvSpPr>
          <p:cNvPr id="7" name="TextBox 6">
            <a:extLst>
              <a:ext uri="{FF2B5EF4-FFF2-40B4-BE49-F238E27FC236}">
                <a16:creationId xmlns:a16="http://schemas.microsoft.com/office/drawing/2014/main" id="{1158E5DF-9163-596A-3B9B-971825CD9DEC}"/>
              </a:ext>
            </a:extLst>
          </p:cNvPr>
          <p:cNvSpPr txBox="1"/>
          <p:nvPr/>
        </p:nvSpPr>
        <p:spPr>
          <a:xfrm>
            <a:off x="311700" y="698974"/>
            <a:ext cx="9227128" cy="276999"/>
          </a:xfrm>
          <a:prstGeom prst="rect">
            <a:avLst/>
          </a:prstGeom>
          <a:noFill/>
        </p:spPr>
        <p:txBody>
          <a:bodyPr wrap="square">
            <a:spAutoFit/>
          </a:bodyPr>
          <a:lstStyle/>
          <a:p>
            <a:pPr marL="171450" indent="-171450">
              <a:buFont typeface="Wingdings" panose="05000000000000000000" pitchFamily="2" charset="2"/>
              <a:buChar char="v"/>
            </a:pPr>
            <a:r>
              <a:rPr lang="en-US" sz="1200"/>
              <a:t>molecules produced by the scoring model have simple structures with few branches and fewer functional groups</a:t>
            </a:r>
            <a:endParaRPr lang="en-FI" sz="1200"/>
          </a:p>
        </p:txBody>
      </p:sp>
    </p:spTree>
    <p:extLst>
      <p:ext uri="{BB962C8B-B14F-4D97-AF65-F5344CB8AC3E}">
        <p14:creationId xmlns:p14="http://schemas.microsoft.com/office/powerpoint/2010/main" val="3823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1. State of the art</a:t>
            </a:r>
            <a:br>
              <a:rPr lang="en"/>
            </a:br>
            <a:r>
              <a:rPr lang="en"/>
              <a:t>HITL ML for de novo drug design</a:t>
            </a:r>
            <a:endParaRPr/>
          </a:p>
        </p:txBody>
      </p:sp>
      <p:sp>
        <p:nvSpPr>
          <p:cNvPr id="2" name="Slide Number Placeholder 1">
            <a:extLst>
              <a:ext uri="{FF2B5EF4-FFF2-40B4-BE49-F238E27FC236}">
                <a16:creationId xmlns:a16="http://schemas.microsoft.com/office/drawing/2014/main" id="{D51E77A9-6583-A17F-97C3-3C289824A2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7. Discussions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80051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557866"/>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Comparison of feedback models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aphicFrame>
        <p:nvGraphicFramePr>
          <p:cNvPr id="4" name="Table 3">
            <a:extLst>
              <a:ext uri="{FF2B5EF4-FFF2-40B4-BE49-F238E27FC236}">
                <a16:creationId xmlns:a16="http://schemas.microsoft.com/office/drawing/2014/main" id="{662CBDD0-E81F-82BC-20FC-10661FFD2F55}"/>
              </a:ext>
            </a:extLst>
          </p:cNvPr>
          <p:cNvGraphicFramePr>
            <a:graphicFrameLocks noGrp="1"/>
          </p:cNvGraphicFramePr>
          <p:nvPr>
            <p:extLst>
              <p:ext uri="{D42A27DB-BD31-4B8C-83A1-F6EECF244321}">
                <p14:modId xmlns:p14="http://schemas.microsoft.com/office/powerpoint/2010/main" val="440639916"/>
              </p:ext>
            </p:extLst>
          </p:nvPr>
        </p:nvGraphicFramePr>
        <p:xfrm>
          <a:off x="311701" y="745217"/>
          <a:ext cx="4641301" cy="4023360"/>
        </p:xfrm>
        <a:graphic>
          <a:graphicData uri="http://schemas.openxmlformats.org/drawingml/2006/table">
            <a:tbl>
              <a:tblPr firstRow="1" bandRow="1">
                <a:tableStyleId>{21E4AEA4-8DFA-4A89-87EB-49C32662AFE0}</a:tableStyleId>
              </a:tblPr>
              <a:tblGrid>
                <a:gridCol w="2018663">
                  <a:extLst>
                    <a:ext uri="{9D8B030D-6E8A-4147-A177-3AD203B41FA5}">
                      <a16:colId xmlns:a16="http://schemas.microsoft.com/office/drawing/2014/main" val="134515595"/>
                    </a:ext>
                  </a:extLst>
                </a:gridCol>
                <a:gridCol w="751685">
                  <a:extLst>
                    <a:ext uri="{9D8B030D-6E8A-4147-A177-3AD203B41FA5}">
                      <a16:colId xmlns:a16="http://schemas.microsoft.com/office/drawing/2014/main" val="2320056706"/>
                    </a:ext>
                  </a:extLst>
                </a:gridCol>
                <a:gridCol w="942696">
                  <a:extLst>
                    <a:ext uri="{9D8B030D-6E8A-4147-A177-3AD203B41FA5}">
                      <a16:colId xmlns:a16="http://schemas.microsoft.com/office/drawing/2014/main" val="1422737162"/>
                    </a:ext>
                  </a:extLst>
                </a:gridCol>
                <a:gridCol w="928257">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Scoring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Comparing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Ranking model</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chemeClr val="bg2"/>
                          </a:solidFill>
                        </a:rPr>
                        <a:t>3</a:t>
                      </a:r>
                    </a:p>
                  </a:txBody>
                  <a:tcPr anchor="ctr"/>
                </a:tc>
                <a:tc>
                  <a:txBody>
                    <a:bodyPr/>
                    <a:lstStyle/>
                    <a:p>
                      <a:pPr algn="ctr"/>
                      <a:r>
                        <a:rPr lang="en-US" sz="1050" b="1">
                          <a:solidFill>
                            <a:schemeClr val="bg2"/>
                          </a:solidFill>
                        </a:rPr>
                        <a:t>2</a:t>
                      </a:r>
                      <a:endParaRPr lang="en-FI" sz="1050" b="1">
                        <a:solidFill>
                          <a:schemeClr val="bg2"/>
                        </a:solidFill>
                      </a:endParaRPr>
                    </a:p>
                  </a:txBody>
                  <a:tcPr anchor="ctr"/>
                </a:tc>
                <a:tc>
                  <a:txBody>
                    <a:bodyPr/>
                    <a:lstStyle/>
                    <a:p>
                      <a:pPr algn="ctr"/>
                      <a:r>
                        <a:rPr lang="en-US" sz="1050" b="1">
                          <a:solidFill>
                            <a:schemeClr val="bg2"/>
                          </a:solidFill>
                        </a:rPr>
                        <a:t>1</a:t>
                      </a:r>
                      <a:endParaRPr lang="en-FI" sz="105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probability threshold</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probability</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1180658318"/>
                  </a:ext>
                </a:extLst>
              </a:tr>
            </a:tbl>
          </a:graphicData>
        </a:graphic>
      </p:graphicFrame>
      <p:sp>
        <p:nvSpPr>
          <p:cNvPr id="6" name="TextBox 5">
            <a:extLst>
              <a:ext uri="{FF2B5EF4-FFF2-40B4-BE49-F238E27FC236}">
                <a16:creationId xmlns:a16="http://schemas.microsoft.com/office/drawing/2014/main" id="{0384E61B-96AA-9125-F6CF-7B38F659E4D2}"/>
              </a:ext>
            </a:extLst>
          </p:cNvPr>
          <p:cNvSpPr txBox="1"/>
          <p:nvPr/>
        </p:nvSpPr>
        <p:spPr>
          <a:xfrm>
            <a:off x="5043055" y="1362262"/>
            <a:ext cx="3978103" cy="2492990"/>
          </a:xfrm>
          <a:prstGeom prst="rect">
            <a:avLst/>
          </a:prstGeom>
          <a:noFill/>
        </p:spPr>
        <p:txBody>
          <a:bodyPr wrap="square">
            <a:spAutoFit/>
          </a:bodyPr>
          <a:lstStyle/>
          <a:p>
            <a:pPr marL="171450" indent="-171450">
              <a:buFont typeface="Wingdings" panose="05000000000000000000" pitchFamily="2" charset="2"/>
              <a:buChar char="v"/>
            </a:pPr>
            <a:r>
              <a:rPr lang="en-US" sz="1200"/>
              <a:t>The scoring model shows the best performance in generating molecules that maximize SA score, DRD2 probability and pass the DRD2 probability threshold. </a:t>
            </a:r>
          </a:p>
          <a:p>
            <a:endParaRPr lang="en-US" sz="1200"/>
          </a:p>
          <a:p>
            <a:pPr marL="171450" indent="-171450" algn="just">
              <a:buFont typeface="Wingdings" panose="05000000000000000000" pitchFamily="2" charset="2"/>
              <a:buChar char="v"/>
            </a:pPr>
            <a:r>
              <a:rPr lang="en-US" sz="1200"/>
              <a:t>The comparing model keeps a balance between scoring and ranking models, performing moderately well across all criteria, particularly in generating molecules with high novelty score. </a:t>
            </a:r>
          </a:p>
          <a:p>
            <a:pPr marL="171450" indent="-171450">
              <a:buFont typeface="Wingdings" panose="05000000000000000000" pitchFamily="2" charset="2"/>
              <a:buChar char="v"/>
            </a:pPr>
            <a:endParaRPr lang="en-US" sz="1200"/>
          </a:p>
          <a:p>
            <a:pPr marL="171450" indent="-171450">
              <a:buFont typeface="Wingdings" panose="05000000000000000000" pitchFamily="2" charset="2"/>
              <a:buChar char="v"/>
            </a:pPr>
            <a:r>
              <a:rPr lang="en-US" sz="1200"/>
              <a:t>The ranking model consistently excels in DRD2 classification with high MCC score, passing molecular descriptors, maximizing molecule internal diversity, and achieving high QED scores.</a:t>
            </a:r>
          </a:p>
        </p:txBody>
      </p:sp>
      <p:sp>
        <p:nvSpPr>
          <p:cNvPr id="5" name="TextBox 4">
            <a:extLst>
              <a:ext uri="{FF2B5EF4-FFF2-40B4-BE49-F238E27FC236}">
                <a16:creationId xmlns:a16="http://schemas.microsoft.com/office/drawing/2014/main" id="{68F1E948-16BB-422D-E60E-B8166A54E221}"/>
              </a:ext>
            </a:extLst>
          </p:cNvPr>
          <p:cNvSpPr txBox="1"/>
          <p:nvPr/>
        </p:nvSpPr>
        <p:spPr>
          <a:xfrm>
            <a:off x="5138057" y="905563"/>
            <a:ext cx="2946400" cy="276999"/>
          </a:xfrm>
          <a:prstGeom prst="rect">
            <a:avLst/>
          </a:prstGeom>
          <a:noFill/>
        </p:spPr>
        <p:txBody>
          <a:bodyPr wrap="square">
            <a:spAutoFit/>
          </a:bodyPr>
          <a:lstStyle/>
          <a:p>
            <a:r>
              <a:rPr lang="en-US" sz="1200"/>
              <a:t>Rank 1 is best and Rank 3 is worst</a:t>
            </a:r>
            <a:endParaRPr lang="en-FI" sz="1200"/>
          </a:p>
        </p:txBody>
      </p:sp>
    </p:spTree>
    <p:extLst>
      <p:ext uri="{BB962C8B-B14F-4D97-AF65-F5344CB8AC3E}">
        <p14:creationId xmlns:p14="http://schemas.microsoft.com/office/powerpoint/2010/main" val="3518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91C27-BB2C-1083-AAE2-30333E120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6" name="Table 5">
            <a:extLst>
              <a:ext uri="{FF2B5EF4-FFF2-40B4-BE49-F238E27FC236}">
                <a16:creationId xmlns:a16="http://schemas.microsoft.com/office/drawing/2014/main" id="{803D46EB-750E-F965-D2FA-3A111A123594}"/>
              </a:ext>
            </a:extLst>
          </p:cNvPr>
          <p:cNvGraphicFramePr>
            <a:graphicFrameLocks noGrp="1"/>
          </p:cNvGraphicFramePr>
          <p:nvPr>
            <p:extLst>
              <p:ext uri="{D42A27DB-BD31-4B8C-83A1-F6EECF244321}">
                <p14:modId xmlns:p14="http://schemas.microsoft.com/office/powerpoint/2010/main" val="3330796090"/>
              </p:ext>
            </p:extLst>
          </p:nvPr>
        </p:nvGraphicFramePr>
        <p:xfrm>
          <a:off x="311700" y="1043089"/>
          <a:ext cx="4759063" cy="3543300"/>
        </p:xfrm>
        <a:graphic>
          <a:graphicData uri="http://schemas.openxmlformats.org/drawingml/2006/table">
            <a:tbl>
              <a:tblPr firstRow="1" bandRow="1">
                <a:tableStyleId>{21E4AEA4-8DFA-4A89-87EB-49C32662AFE0}</a:tableStyleId>
              </a:tblPr>
              <a:tblGrid>
                <a:gridCol w="2427852">
                  <a:extLst>
                    <a:ext uri="{9D8B030D-6E8A-4147-A177-3AD203B41FA5}">
                      <a16:colId xmlns:a16="http://schemas.microsoft.com/office/drawing/2014/main" val="134515595"/>
                    </a:ext>
                  </a:extLst>
                </a:gridCol>
                <a:gridCol w="675592">
                  <a:extLst>
                    <a:ext uri="{9D8B030D-6E8A-4147-A177-3AD203B41FA5}">
                      <a16:colId xmlns:a16="http://schemas.microsoft.com/office/drawing/2014/main" val="2320056706"/>
                    </a:ext>
                  </a:extLst>
                </a:gridCol>
                <a:gridCol w="921328">
                  <a:extLst>
                    <a:ext uri="{9D8B030D-6E8A-4147-A177-3AD203B41FA5}">
                      <a16:colId xmlns:a16="http://schemas.microsoft.com/office/drawing/2014/main" val="1422737162"/>
                    </a:ext>
                  </a:extLst>
                </a:gridCol>
                <a:gridCol w="734291">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random</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uncertainty</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greedy</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chemeClr val="bg2"/>
                          </a:solidFill>
                        </a:rPr>
                        <a:t>1</a:t>
                      </a:r>
                    </a:p>
                  </a:txBody>
                  <a:tcPr anchor="ctr"/>
                </a:tc>
                <a:tc>
                  <a:txBody>
                    <a:bodyPr/>
                    <a:lstStyle/>
                    <a:p>
                      <a:pPr algn="ctr"/>
                      <a:r>
                        <a:rPr lang="en-US" sz="1050" b="1">
                          <a:solidFill>
                            <a:schemeClr val="bg2"/>
                          </a:solidFill>
                        </a:rPr>
                        <a:t>2</a:t>
                      </a:r>
                      <a:endParaRPr lang="en-FI" sz="1050" b="1">
                        <a:solidFill>
                          <a:schemeClr val="bg2"/>
                        </a:solidFill>
                      </a:endParaRPr>
                    </a:p>
                  </a:txBody>
                  <a:tcPr anchor="ctr"/>
                </a:tc>
                <a:tc>
                  <a:txBody>
                    <a:bodyPr/>
                    <a:lstStyle/>
                    <a:p>
                      <a:pPr algn="ctr"/>
                      <a:r>
                        <a:rPr lang="en-US" sz="1050" b="1">
                          <a:solidFill>
                            <a:schemeClr val="bg2"/>
                          </a:solidFill>
                        </a:rPr>
                        <a:t>3</a:t>
                      </a:r>
                      <a:endParaRPr lang="en-FI" sz="105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probability threshold</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probability</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3</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1</a:t>
                      </a:r>
                      <a:endParaRPr lang="en-FI" sz="1050" b="1">
                        <a:solidFill>
                          <a:schemeClr val="bg2">
                            <a:lumMod val="75000"/>
                          </a:schemeClr>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1</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2</a:t>
                      </a:r>
                      <a:endParaRPr lang="en-FI" sz="1050" b="1">
                        <a:solidFill>
                          <a:schemeClr val="bg2">
                            <a:lumMod val="75000"/>
                          </a:schemeClr>
                        </a:solidFill>
                      </a:endParaRPr>
                    </a:p>
                  </a:txBody>
                  <a:tcPr anchor="ctr"/>
                </a:tc>
                <a:tc>
                  <a:txBody>
                    <a:bodyPr/>
                    <a:lstStyle/>
                    <a:p>
                      <a:pPr algn="ctr"/>
                      <a:r>
                        <a:rPr lang="en-US" sz="1050" b="1">
                          <a:solidFill>
                            <a:schemeClr val="bg2">
                              <a:lumMod val="75000"/>
                            </a:schemeClr>
                          </a:solidFill>
                        </a:rPr>
                        <a:t>3</a:t>
                      </a:r>
                      <a:endParaRPr lang="en-FI" sz="1050" b="1">
                        <a:solidFill>
                          <a:schemeClr val="bg2">
                            <a:lumMod val="75000"/>
                          </a:schemeClr>
                        </a:solidFill>
                      </a:endParaRPr>
                    </a:p>
                  </a:txBody>
                  <a:tcPr anchor="ctr"/>
                </a:tc>
                <a:extLst>
                  <a:ext uri="{0D108BD9-81ED-4DB2-BD59-A6C34878D82A}">
                    <a16:rowId xmlns:a16="http://schemas.microsoft.com/office/drawing/2014/main" val="1180658318"/>
                  </a:ext>
                </a:extLst>
              </a:tr>
            </a:tbl>
          </a:graphicData>
        </a:graphic>
      </p:graphicFrame>
      <p:sp>
        <p:nvSpPr>
          <p:cNvPr id="9" name="Google Shape;99;p19">
            <a:extLst>
              <a:ext uri="{FF2B5EF4-FFF2-40B4-BE49-F238E27FC236}">
                <a16:creationId xmlns:a16="http://schemas.microsoft.com/office/drawing/2014/main" id="{9AD21029-132D-FA96-D0D4-0489DDD0C4CA}"/>
              </a:ext>
            </a:extLst>
          </p:cNvPr>
          <p:cNvSpPr txBox="1">
            <a:spLocks/>
          </p:cNvSpPr>
          <p:nvPr/>
        </p:nvSpPr>
        <p:spPr>
          <a:xfrm>
            <a:off x="311700" y="204446"/>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acquisition functions</a:t>
            </a:r>
          </a:p>
        </p:txBody>
      </p:sp>
      <p:sp>
        <p:nvSpPr>
          <p:cNvPr id="14" name="TextBox 13">
            <a:extLst>
              <a:ext uri="{FF2B5EF4-FFF2-40B4-BE49-F238E27FC236}">
                <a16:creationId xmlns:a16="http://schemas.microsoft.com/office/drawing/2014/main" id="{A01E4EB1-E8EC-0D5B-7432-EB2D5D2539E4}"/>
              </a:ext>
            </a:extLst>
          </p:cNvPr>
          <p:cNvSpPr txBox="1"/>
          <p:nvPr/>
        </p:nvSpPr>
        <p:spPr>
          <a:xfrm>
            <a:off x="5354808" y="1612086"/>
            <a:ext cx="3477492" cy="2308324"/>
          </a:xfrm>
          <a:prstGeom prst="rect">
            <a:avLst/>
          </a:prstGeom>
          <a:noFill/>
        </p:spPr>
        <p:txBody>
          <a:bodyPr wrap="square">
            <a:spAutoFit/>
          </a:bodyPr>
          <a:lstStyle/>
          <a:p>
            <a:pPr marL="171450" indent="-171450" algn="just">
              <a:buFont typeface="Wingdings" panose="05000000000000000000" pitchFamily="2" charset="2"/>
              <a:buChar char="v"/>
            </a:pPr>
            <a:r>
              <a:rPr lang="en-US" sz="1200"/>
              <a:t>Random acquisition highest novelty and diversity score, but the lowest for producing molecules that would pass molecular descriptors and DRD2 probability thresholds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Uncertainty acquisition balances performance by placing second in most categories.</a:t>
            </a:r>
          </a:p>
          <a:p>
            <a:pPr algn="just"/>
            <a:endParaRPr lang="en-US" sz="1200"/>
          </a:p>
          <a:p>
            <a:pPr marL="171450" indent="-171450" algn="just">
              <a:buFont typeface="Wingdings" panose="05000000000000000000" pitchFamily="2" charset="2"/>
              <a:buChar char="v"/>
            </a:pPr>
            <a:r>
              <a:rPr lang="en-US" sz="1200"/>
              <a:t>Greedy acquisition is the best at generating molecules that maximize DRD2 probability and minimizing SA scores, but worst in terms of novelty and diversity</a:t>
            </a:r>
          </a:p>
        </p:txBody>
      </p:sp>
      <p:sp>
        <p:nvSpPr>
          <p:cNvPr id="2" name="TextBox 1">
            <a:extLst>
              <a:ext uri="{FF2B5EF4-FFF2-40B4-BE49-F238E27FC236}">
                <a16:creationId xmlns:a16="http://schemas.microsoft.com/office/drawing/2014/main" id="{E4239F7C-D1EE-F66C-6325-E6326DA31111}"/>
              </a:ext>
            </a:extLst>
          </p:cNvPr>
          <p:cNvSpPr txBox="1"/>
          <p:nvPr/>
        </p:nvSpPr>
        <p:spPr>
          <a:xfrm>
            <a:off x="5354808" y="1166820"/>
            <a:ext cx="2946400" cy="276999"/>
          </a:xfrm>
          <a:prstGeom prst="rect">
            <a:avLst/>
          </a:prstGeom>
          <a:noFill/>
        </p:spPr>
        <p:txBody>
          <a:bodyPr wrap="square">
            <a:spAutoFit/>
          </a:bodyPr>
          <a:lstStyle/>
          <a:p>
            <a:r>
              <a:rPr lang="en-US" sz="1200"/>
              <a:t>Rank 1 is best and Rank 3 is worst</a:t>
            </a:r>
            <a:endParaRPr lang="en-FI" sz="1200"/>
          </a:p>
        </p:txBody>
      </p:sp>
    </p:spTree>
    <p:extLst>
      <p:ext uri="{BB962C8B-B14F-4D97-AF65-F5344CB8AC3E}">
        <p14:creationId xmlns:p14="http://schemas.microsoft.com/office/powerpoint/2010/main" val="21734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988679-1721-1E6E-EA41-6487533223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4" name="Google Shape;99;p19">
            <a:extLst>
              <a:ext uri="{FF2B5EF4-FFF2-40B4-BE49-F238E27FC236}">
                <a16:creationId xmlns:a16="http://schemas.microsoft.com/office/drawing/2014/main" id="{0CA806F1-CC33-276F-7E5F-C167FAAF1339}"/>
              </a:ext>
            </a:extLst>
          </p:cNvPr>
          <p:cNvSpPr txBox="1">
            <a:spLocks/>
          </p:cNvSpPr>
          <p:nvPr/>
        </p:nvSpPr>
        <p:spPr>
          <a:xfrm>
            <a:off x="311700" y="86683"/>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labelling noise</a:t>
            </a:r>
          </a:p>
        </p:txBody>
      </p:sp>
      <p:graphicFrame>
        <p:nvGraphicFramePr>
          <p:cNvPr id="5" name="Table 4">
            <a:extLst>
              <a:ext uri="{FF2B5EF4-FFF2-40B4-BE49-F238E27FC236}">
                <a16:creationId xmlns:a16="http://schemas.microsoft.com/office/drawing/2014/main" id="{41001ED3-88F6-3257-1F77-FB0750CD0465}"/>
              </a:ext>
            </a:extLst>
          </p:cNvPr>
          <p:cNvGraphicFramePr>
            <a:graphicFrameLocks noGrp="1"/>
          </p:cNvGraphicFramePr>
          <p:nvPr>
            <p:extLst>
              <p:ext uri="{D42A27DB-BD31-4B8C-83A1-F6EECF244321}">
                <p14:modId xmlns:p14="http://schemas.microsoft.com/office/powerpoint/2010/main" val="2070641156"/>
              </p:ext>
            </p:extLst>
          </p:nvPr>
        </p:nvGraphicFramePr>
        <p:xfrm>
          <a:off x="311700" y="745217"/>
          <a:ext cx="4696718" cy="3931920"/>
        </p:xfrm>
        <a:graphic>
          <a:graphicData uri="http://schemas.openxmlformats.org/drawingml/2006/table">
            <a:tbl>
              <a:tblPr firstRow="1" bandRow="1">
                <a:tableStyleId>{21E4AEA4-8DFA-4A89-87EB-49C32662AFE0}</a:tableStyleId>
              </a:tblPr>
              <a:tblGrid>
                <a:gridCol w="2874090">
                  <a:extLst>
                    <a:ext uri="{9D8B030D-6E8A-4147-A177-3AD203B41FA5}">
                      <a16:colId xmlns:a16="http://schemas.microsoft.com/office/drawing/2014/main" val="134515595"/>
                    </a:ext>
                  </a:extLst>
                </a:gridCol>
                <a:gridCol w="945312">
                  <a:extLst>
                    <a:ext uri="{9D8B030D-6E8A-4147-A177-3AD203B41FA5}">
                      <a16:colId xmlns:a16="http://schemas.microsoft.com/office/drawing/2014/main" val="2320056706"/>
                    </a:ext>
                  </a:extLst>
                </a:gridCol>
                <a:gridCol w="877316">
                  <a:extLst>
                    <a:ext uri="{9D8B030D-6E8A-4147-A177-3AD203B41FA5}">
                      <a16:colId xmlns:a16="http://schemas.microsoft.com/office/drawing/2014/main" val="1422737162"/>
                    </a:ext>
                  </a:extLst>
                </a:gridCol>
              </a:tblGrid>
              <a:tr h="0">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noise 0.0</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noise 0.1</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200" b="1">
                          <a:solidFill>
                            <a:schemeClr val="bg2"/>
                          </a:solidFill>
                        </a:rPr>
                        <a:t>ML model with highest MCC </a:t>
                      </a:r>
                    </a:p>
                    <a:p>
                      <a:pPr algn="ctr"/>
                      <a:r>
                        <a:rPr lang="en-US" sz="1200" b="1">
                          <a:solidFill>
                            <a:schemeClr val="bg2"/>
                          </a:solidFill>
                        </a:rPr>
                        <a:t>on DRD2 classification</a:t>
                      </a:r>
                      <a:endParaRPr lang="en-FI" sz="1200" b="1">
                        <a:solidFill>
                          <a:schemeClr val="bg2"/>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molecular descriptors</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2</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a:t>
                      </a:r>
                      <a:endParaRPr lang="en-FI" sz="1200" b="1">
                        <a:solidFill>
                          <a:schemeClr val="bg2">
                            <a:lumMod val="75000"/>
                          </a:schemeClr>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DRD2 probability threshold</a:t>
                      </a:r>
                      <a:endParaRPr lang="en-FI" sz="1200" b="1">
                        <a:solidFill>
                          <a:schemeClr val="bg2">
                            <a:lumMod val="75000"/>
                          </a:schemeClr>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DRD2 probability</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1</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2</a:t>
                      </a:r>
                      <a:endParaRPr lang="en-FI" sz="1200" b="1">
                        <a:solidFill>
                          <a:schemeClr val="bg2">
                            <a:lumMod val="75000"/>
                          </a:schemeClr>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novelty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2</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a:t>
                      </a:r>
                      <a:endParaRPr lang="en-FI" sz="1200" b="1">
                        <a:solidFill>
                          <a:schemeClr val="bg2">
                            <a:lumMod val="75000"/>
                          </a:schemeClr>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diversity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2</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a:t>
                      </a:r>
                      <a:endParaRPr lang="en-FI" sz="1200" b="1">
                        <a:solidFill>
                          <a:schemeClr val="bg2">
                            <a:lumMod val="75000"/>
                          </a:schemeClr>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minimize SA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1</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2</a:t>
                      </a:r>
                      <a:endParaRPr lang="en-FI" sz="1200" b="1">
                        <a:solidFill>
                          <a:schemeClr val="bg2">
                            <a:lumMod val="75000"/>
                          </a:schemeClr>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QED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2</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a:t>
                      </a:r>
                      <a:endParaRPr lang="en-FI" sz="1200" b="1">
                        <a:solidFill>
                          <a:schemeClr val="bg2">
                            <a:lumMod val="75000"/>
                          </a:schemeClr>
                        </a:solidFill>
                      </a:endParaRPr>
                    </a:p>
                  </a:txBody>
                  <a:tcPr anchor="ctr"/>
                </a:tc>
                <a:extLst>
                  <a:ext uri="{0D108BD9-81ED-4DB2-BD59-A6C34878D82A}">
                    <a16:rowId xmlns:a16="http://schemas.microsoft.com/office/drawing/2014/main" val="1180658318"/>
                  </a:ext>
                </a:extLst>
              </a:tr>
            </a:tbl>
          </a:graphicData>
        </a:graphic>
      </p:graphicFrame>
      <p:sp>
        <p:nvSpPr>
          <p:cNvPr id="9" name="TextBox 8">
            <a:extLst>
              <a:ext uri="{FF2B5EF4-FFF2-40B4-BE49-F238E27FC236}">
                <a16:creationId xmlns:a16="http://schemas.microsoft.com/office/drawing/2014/main" id="{DE6871EE-ACEB-FE23-6A18-91BAA26D5616}"/>
              </a:ext>
            </a:extLst>
          </p:cNvPr>
          <p:cNvSpPr txBox="1"/>
          <p:nvPr/>
        </p:nvSpPr>
        <p:spPr>
          <a:xfrm>
            <a:off x="5133137" y="1639353"/>
            <a:ext cx="3699163" cy="2308324"/>
          </a:xfrm>
          <a:prstGeom prst="rect">
            <a:avLst/>
          </a:prstGeom>
          <a:noFill/>
        </p:spPr>
        <p:txBody>
          <a:bodyPr wrap="square">
            <a:spAutoFit/>
          </a:bodyPr>
          <a:lstStyle/>
          <a:p>
            <a:pPr marL="171450" indent="-171450" algn="just">
              <a:buFont typeface="Wingdings" panose="05000000000000000000" pitchFamily="2" charset="2"/>
              <a:buChar char="v"/>
            </a:pPr>
            <a:r>
              <a:rPr lang="en-US" sz="1200"/>
              <a:t> Models with a noise of 0.1 regularly outperforms noise 0.0 in terms of producing molecules that pass molecular descriptors while maximizing novelty, diversity, and QED scores. </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Models with noise 0.0 outperform the other in terms of producing molecules that maximize DRD2 probability while minimizing SA scores. </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Which noise is better for passing DRD2 probability thresholds and getting higher MCC in DRD2 classification remain questionable. </a:t>
            </a:r>
          </a:p>
        </p:txBody>
      </p:sp>
      <p:sp>
        <p:nvSpPr>
          <p:cNvPr id="2" name="TextBox 1">
            <a:extLst>
              <a:ext uri="{FF2B5EF4-FFF2-40B4-BE49-F238E27FC236}">
                <a16:creationId xmlns:a16="http://schemas.microsoft.com/office/drawing/2014/main" id="{1A4EE22B-16B4-FFA6-D82F-ED72C89FB116}"/>
              </a:ext>
            </a:extLst>
          </p:cNvPr>
          <p:cNvSpPr txBox="1"/>
          <p:nvPr/>
        </p:nvSpPr>
        <p:spPr>
          <a:xfrm>
            <a:off x="5203372" y="1057323"/>
            <a:ext cx="2946400" cy="276999"/>
          </a:xfrm>
          <a:prstGeom prst="rect">
            <a:avLst/>
          </a:prstGeom>
          <a:noFill/>
        </p:spPr>
        <p:txBody>
          <a:bodyPr wrap="square">
            <a:spAutoFit/>
          </a:bodyPr>
          <a:lstStyle/>
          <a:p>
            <a:r>
              <a:rPr lang="en-US" sz="1200"/>
              <a:t>Rank 1 is better than Rank 2</a:t>
            </a:r>
            <a:endParaRPr lang="en-FI" sz="1200"/>
          </a:p>
        </p:txBody>
      </p:sp>
    </p:spTree>
    <p:extLst>
      <p:ext uri="{BB962C8B-B14F-4D97-AF65-F5344CB8AC3E}">
        <p14:creationId xmlns:p14="http://schemas.microsoft.com/office/powerpoint/2010/main" val="21345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8. Conclusions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a:extLst>
              <a:ext uri="{FF2B5EF4-FFF2-40B4-BE49-F238E27FC236}">
                <a16:creationId xmlns:a16="http://schemas.microsoft.com/office/drawing/2014/main" id="{D547EF60-CBE0-FAF9-A643-D8FE7F9BA06D}"/>
              </a:ext>
            </a:extLst>
          </p:cNvPr>
          <p:cNvSpPr txBox="1"/>
          <p:nvPr/>
        </p:nvSpPr>
        <p:spPr>
          <a:xfrm>
            <a:off x="286657" y="3811567"/>
            <a:ext cx="8570686" cy="954107"/>
          </a:xfrm>
          <a:prstGeom prst="rect">
            <a:avLst/>
          </a:prstGeom>
          <a:noFill/>
        </p:spPr>
        <p:txBody>
          <a:bodyPr wrap="square">
            <a:spAutoFit/>
          </a:bodyPr>
          <a:lstStyle/>
          <a:p>
            <a:pPr algn="just"/>
            <a:r>
              <a:rPr lang="en-US"/>
              <a:t>*Note: these conclusions are based on the last REINVENT round and also from all REINVENT rounds. Results could vary with different number of HITL iterations, seed number or number of queries.  Nonetheless, these conclusions can be roughly reliable, since experiments been repeated 2 times with different REINVENT optimization steps and number of queries.</a:t>
            </a:r>
            <a:endParaRPr lang="en-FI"/>
          </a:p>
        </p:txBody>
      </p:sp>
    </p:spTree>
    <p:extLst>
      <p:ext uri="{BB962C8B-B14F-4D97-AF65-F5344CB8AC3E}">
        <p14:creationId xmlns:p14="http://schemas.microsoft.com/office/powerpoint/2010/main" val="227248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5" name="Google Shape;153;p28">
            <a:extLst>
              <a:ext uri="{FF2B5EF4-FFF2-40B4-BE49-F238E27FC236}">
                <a16:creationId xmlns:a16="http://schemas.microsoft.com/office/drawing/2014/main" id="{3B5E0FDE-ADFF-14E3-BA04-D67FDE83DBC9}"/>
              </a:ext>
            </a:extLst>
          </p:cNvPr>
          <p:cNvSpPr txBox="1">
            <a:spLocks/>
          </p:cNvSpPr>
          <p:nvPr/>
        </p:nvSpPr>
        <p:spPr>
          <a:xfrm>
            <a:off x="316387" y="1460789"/>
            <a:ext cx="8399308" cy="7215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molecules that directly targets chemical properties like DRD2 and easiest synthesizability, the </a:t>
            </a:r>
            <a:r>
              <a:rPr lang="en-US">
                <a:solidFill>
                  <a:schemeClr val="tx1"/>
                </a:solidFill>
                <a:highlight>
                  <a:srgbClr val="00FF00"/>
                </a:highlight>
                <a:latin typeface="+mn-lt"/>
                <a:ea typeface="Roboto"/>
                <a:cs typeface="Roboto"/>
                <a:sym typeface="Roboto"/>
              </a:rPr>
              <a:t>scoring model + greedy acquisition function + no labelling noise</a:t>
            </a:r>
            <a:r>
              <a:rPr lang="en-US">
                <a:solidFill>
                  <a:schemeClr val="bg2"/>
                </a:solidFill>
                <a:highlight>
                  <a:srgbClr val="00FF00"/>
                </a:highlight>
                <a:latin typeface="+mn-lt"/>
                <a:ea typeface="Roboto"/>
                <a:cs typeface="Roboto"/>
                <a:sym typeface="Roboto"/>
              </a:rPr>
              <a:t> is the best option.</a:t>
            </a:r>
          </a:p>
        </p:txBody>
      </p:sp>
      <p:sp>
        <p:nvSpPr>
          <p:cNvPr id="7" name="Google Shape;153;p28">
            <a:extLst>
              <a:ext uri="{FF2B5EF4-FFF2-40B4-BE49-F238E27FC236}">
                <a16:creationId xmlns:a16="http://schemas.microsoft.com/office/drawing/2014/main" id="{3C91237E-BAB1-0001-6660-0706A81B0C30}"/>
              </a:ext>
            </a:extLst>
          </p:cNvPr>
          <p:cNvSpPr txBox="1">
            <a:spLocks/>
          </p:cNvSpPr>
          <p:nvPr/>
        </p:nvSpPr>
        <p:spPr>
          <a:xfrm>
            <a:off x="316387" y="3012710"/>
            <a:ext cx="6685304" cy="8426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diverse and drug-like molecules as much as possible, the </a:t>
            </a:r>
            <a:r>
              <a:rPr lang="en-US">
                <a:solidFill>
                  <a:schemeClr val="tx1"/>
                </a:solidFill>
                <a:highlight>
                  <a:srgbClr val="00FF00"/>
                </a:highlight>
                <a:latin typeface="+mn-lt"/>
                <a:ea typeface="Roboto"/>
                <a:cs typeface="Roboto"/>
                <a:sym typeface="Roboto"/>
              </a:rPr>
              <a:t>ranking model + random acquisition + labelling noise </a:t>
            </a:r>
            <a:r>
              <a:rPr lang="en-US">
                <a:solidFill>
                  <a:schemeClr val="bg2"/>
                </a:solidFill>
                <a:highlight>
                  <a:srgbClr val="00FF00"/>
                </a:highlight>
                <a:latin typeface="+mn-lt"/>
                <a:ea typeface="Roboto"/>
                <a:cs typeface="Roboto"/>
                <a:sym typeface="Roboto"/>
              </a:rPr>
              <a:t>is the best option.</a:t>
            </a:r>
          </a:p>
        </p:txBody>
      </p:sp>
      <p:sp>
        <p:nvSpPr>
          <p:cNvPr id="9" name="Google Shape;153;p28">
            <a:extLst>
              <a:ext uri="{FF2B5EF4-FFF2-40B4-BE49-F238E27FC236}">
                <a16:creationId xmlns:a16="http://schemas.microsoft.com/office/drawing/2014/main" id="{CE3AEEF6-C1B5-DDBE-5D5D-5B9B29E5D643}"/>
              </a:ext>
            </a:extLst>
          </p:cNvPr>
          <p:cNvSpPr txBox="1">
            <a:spLocks/>
          </p:cNvSpPr>
          <p:nvPr/>
        </p:nvSpPr>
        <p:spPr>
          <a:xfrm>
            <a:off x="316387" y="2239951"/>
            <a:ext cx="7277487" cy="5259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highlight>
                  <a:srgbClr val="00FF00"/>
                </a:highlight>
                <a:latin typeface="+mn-lt"/>
                <a:ea typeface="Roboto"/>
                <a:cs typeface="Roboto"/>
                <a:sym typeface="Roboto"/>
              </a:rPr>
              <a:t>💡 To focus on generating novel molecules while keeping a balance across all metrics, </a:t>
            </a:r>
            <a:br>
              <a:rPr lang="en-US">
                <a:solidFill>
                  <a:schemeClr val="bg2"/>
                </a:solidFill>
                <a:highlight>
                  <a:srgbClr val="00FF00"/>
                </a:highlight>
                <a:latin typeface="+mn-lt"/>
                <a:ea typeface="Roboto"/>
                <a:cs typeface="Roboto"/>
                <a:sym typeface="Roboto"/>
              </a:rPr>
            </a:br>
            <a:r>
              <a:rPr lang="en-US">
                <a:solidFill>
                  <a:schemeClr val="bg2"/>
                </a:solidFill>
                <a:highlight>
                  <a:srgbClr val="00FF00"/>
                </a:highlight>
                <a:latin typeface="+mn-lt"/>
                <a:ea typeface="Roboto"/>
                <a:cs typeface="Roboto"/>
                <a:sym typeface="Roboto"/>
              </a:rPr>
              <a:t>      the </a:t>
            </a:r>
            <a:r>
              <a:rPr lang="en-US">
                <a:solidFill>
                  <a:schemeClr val="tx1"/>
                </a:solidFill>
                <a:highlight>
                  <a:srgbClr val="00FF00"/>
                </a:highlight>
                <a:latin typeface="+mn-lt"/>
                <a:ea typeface="Roboto"/>
                <a:cs typeface="Roboto"/>
                <a:sym typeface="Roboto"/>
              </a:rPr>
              <a:t>comparing model + uncertainty acquisition function </a:t>
            </a:r>
            <a:r>
              <a:rPr lang="en-US">
                <a:solidFill>
                  <a:schemeClr val="bg2"/>
                </a:solidFill>
                <a:highlight>
                  <a:srgbClr val="00FF00"/>
                </a:highlight>
                <a:latin typeface="+mn-lt"/>
                <a:ea typeface="Roboto"/>
                <a:cs typeface="Roboto"/>
                <a:sym typeface="Roboto"/>
              </a:rPr>
              <a:t>is the best option.</a:t>
            </a:r>
          </a:p>
        </p:txBody>
      </p:sp>
      <p:sp>
        <p:nvSpPr>
          <p:cNvPr id="10" name="TextBox 9">
            <a:extLst>
              <a:ext uri="{FF2B5EF4-FFF2-40B4-BE49-F238E27FC236}">
                <a16:creationId xmlns:a16="http://schemas.microsoft.com/office/drawing/2014/main" id="{CDCB3504-DFFA-619E-29C6-CB75EA5F767D}"/>
              </a:ext>
            </a:extLst>
          </p:cNvPr>
          <p:cNvSpPr txBox="1"/>
          <p:nvPr/>
        </p:nvSpPr>
        <p:spPr>
          <a:xfrm>
            <a:off x="316387" y="3757887"/>
            <a:ext cx="8399308" cy="738664"/>
          </a:xfrm>
          <a:prstGeom prst="rect">
            <a:avLst/>
          </a:prstGeom>
          <a:noFill/>
        </p:spPr>
        <p:txBody>
          <a:bodyPr wrap="square">
            <a:spAutoFit/>
          </a:bodyPr>
          <a:lstStyle/>
          <a:p>
            <a:pPr algn="just"/>
            <a:r>
              <a:rPr lang="en-FI" b="0" i="0">
                <a:solidFill>
                  <a:srgbClr val="000000"/>
                </a:solidFill>
                <a:effectLst/>
                <a:highlight>
                  <a:srgbClr val="00FF00"/>
                </a:highlight>
                <a:latin typeface="Roboto" panose="02000000000000000000" pitchFamily="2" charset="0"/>
              </a:rPr>
              <a:t>🤔 </a:t>
            </a:r>
            <a:r>
              <a:rPr lang="en-US">
                <a:highlight>
                  <a:srgbClr val="00FF00"/>
                </a:highlight>
                <a:latin typeface="+mj-lt"/>
              </a:rPr>
              <a:t>Future research could refine these feedback models or introduce new feedback mechanisms, such as binary preference (yes/no liking given a SMILES), multiple rankings (4-5 SMILES ranking), or even multiple binary preference (yes/no liking given k-criteria given a SMILES)</a:t>
            </a:r>
            <a:endParaRPr lang="en-FI">
              <a:highlight>
                <a:srgbClr val="00FF00"/>
              </a:highlight>
              <a:latin typeface="+mj-lt"/>
            </a:endParaRPr>
          </a:p>
        </p:txBody>
      </p:sp>
      <p:sp>
        <p:nvSpPr>
          <p:cNvPr id="14" name="TextBox 13">
            <a:extLst>
              <a:ext uri="{FF2B5EF4-FFF2-40B4-BE49-F238E27FC236}">
                <a16:creationId xmlns:a16="http://schemas.microsoft.com/office/drawing/2014/main" id="{215A7419-EE90-E698-3964-7C6AA71390AA}"/>
              </a:ext>
            </a:extLst>
          </p:cNvPr>
          <p:cNvSpPr txBox="1"/>
          <p:nvPr/>
        </p:nvSpPr>
        <p:spPr>
          <a:xfrm>
            <a:off x="316388" y="601239"/>
            <a:ext cx="8399307" cy="738664"/>
          </a:xfrm>
          <a:prstGeom prst="rect">
            <a:avLst/>
          </a:prstGeom>
          <a:noFill/>
        </p:spPr>
        <p:txBody>
          <a:bodyPr wrap="square">
            <a:spAutoFit/>
          </a:bodyPr>
          <a:lstStyle/>
          <a:p>
            <a:pPr algn="just"/>
            <a:r>
              <a:rPr lang="en-US" b="1">
                <a:solidFill>
                  <a:schemeClr val="bg2"/>
                </a:solidFill>
                <a:highlight>
                  <a:srgbClr val="00FF00"/>
                </a:highlight>
                <a:latin typeface="+mn-lt"/>
              </a:rPr>
              <a:t>Key takeaway: feedback mechanism, acquisition function and the noise in labelling offer robust customization in de-novo molecular design to target different aspects of molecules</a:t>
            </a:r>
          </a:p>
          <a:p>
            <a:pPr algn="just"/>
            <a:r>
              <a:rPr lang="en-US">
                <a:solidFill>
                  <a:schemeClr val="bg2"/>
                </a:solidFill>
                <a:highlight>
                  <a:srgbClr val="00FF00"/>
                </a:highlight>
                <a:latin typeface="+mn-lt"/>
              </a:rPr>
              <a:t>=&gt; Users can change them to fit specific molecules generation objectives</a:t>
            </a:r>
            <a:endParaRPr lang="en-FI">
              <a:solidFill>
                <a:schemeClr val="bg2"/>
              </a:solidFill>
              <a:highlight>
                <a:srgbClr val="00FF00"/>
              </a:highlight>
              <a:latin typeface="+mn-lt"/>
            </a:endParaRPr>
          </a:p>
        </p:txBody>
      </p:sp>
    </p:spTree>
    <p:extLst>
      <p:ext uri="{BB962C8B-B14F-4D97-AF65-F5344CB8AC3E}">
        <p14:creationId xmlns:p14="http://schemas.microsoft.com/office/powerpoint/2010/main" val="32799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idx="4294967295"/>
          </p:nvPr>
        </p:nvSpPr>
        <p:spPr>
          <a:xfrm>
            <a:off x="152400" y="101224"/>
            <a:ext cx="1948721" cy="3318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a:t>References</a:t>
            </a:r>
            <a:endParaRPr sz="1800"/>
          </a:p>
        </p:txBody>
      </p:sp>
      <p:sp>
        <p:nvSpPr>
          <p:cNvPr id="190" name="Google Shape;190;p34"/>
          <p:cNvSpPr txBox="1">
            <a:spLocks noGrp="1"/>
          </p:cNvSpPr>
          <p:nvPr>
            <p:ph type="body" idx="1"/>
          </p:nvPr>
        </p:nvSpPr>
        <p:spPr>
          <a:xfrm>
            <a:off x="76200" y="414297"/>
            <a:ext cx="4495800" cy="44620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pt-BR" sz="1000" b="0" i="0">
                <a:effectLst/>
                <a:highlight>
                  <a:srgbClr val="FFFFFF"/>
                </a:highlight>
                <a:latin typeface="+mn-lt"/>
              </a:rPr>
              <a:t>[1] V. Gillet, De Novo Molecular Design, vol. 4. 2000</a:t>
            </a:r>
          </a:p>
          <a:p>
            <a:pPr marL="0" lvl="0" indent="0" algn="l" rtl="0">
              <a:spcBef>
                <a:spcPts val="0"/>
              </a:spcBef>
              <a:spcAft>
                <a:spcPts val="0"/>
              </a:spcAft>
            </a:pPr>
            <a:r>
              <a:rPr lang="pt-BR" sz="1000">
                <a:latin typeface="+mn-lt"/>
              </a:rPr>
              <a:t>[2] H.-H. Hsu, C.-H. Huang, and S.-T. Lin, “New data structure for computational molecular design with atomic or fragment resolution,” Journal of Chemical Information and Modeling, vol. 59, no. 8, pp. 3325–3335, 2019</a:t>
            </a:r>
          </a:p>
          <a:p>
            <a:pPr marL="0" lvl="0" indent="0" algn="l" rtl="0">
              <a:spcBef>
                <a:spcPts val="0"/>
              </a:spcBef>
              <a:spcAft>
                <a:spcPts val="0"/>
              </a:spcAft>
            </a:pPr>
            <a:r>
              <a:rPr lang="pt-BR" sz="1000">
                <a:latin typeface="+mn-lt"/>
              </a:rPr>
              <a:t>[3] A. Tharwat and W. Schenck, “A survey on active learning: State-of-the-art, practical challenges and research directions,” Mathematics, vol. 11, no. 4, 2023.</a:t>
            </a:r>
          </a:p>
          <a:p>
            <a:pPr marL="0" lvl="0" indent="0" algn="l" rtl="0">
              <a:spcBef>
                <a:spcPts val="0"/>
              </a:spcBef>
              <a:spcAft>
                <a:spcPts val="0"/>
              </a:spcAft>
            </a:pPr>
            <a:r>
              <a:rPr lang="pt-BR" sz="1000">
                <a:latin typeface="+mn-lt"/>
              </a:rPr>
              <a:t>[4] T. Kaufmann, P. Weng, V. Bengs, and E. Hüllermeier, “A survey of reinforcement learning from human feedback,” 2023.</a:t>
            </a:r>
          </a:p>
          <a:p>
            <a:pPr marL="0" lvl="0" indent="0" algn="l" rtl="0">
              <a:spcBef>
                <a:spcPts val="0"/>
              </a:spcBef>
              <a:spcAft>
                <a:spcPts val="0"/>
              </a:spcAft>
            </a:pPr>
            <a:r>
              <a:rPr lang="pt-BR" sz="1000">
                <a:latin typeface="+mn-lt"/>
              </a:rPr>
              <a:t>[5] S. Takeda, H. Kaneko, and K. Funatsu, “Chemical-space-based de novo design method to generate drug-like molecules,” Journal of Chemical Information and Modeling, vol. 56, no. 9, pp. 1667–1681, 2016.</a:t>
            </a:r>
          </a:p>
          <a:p>
            <a:pPr marL="0" lvl="0" indent="0" algn="l" rtl="0">
              <a:spcBef>
                <a:spcPts val="0"/>
              </a:spcBef>
              <a:spcAft>
                <a:spcPts val="0"/>
              </a:spcAft>
            </a:pPr>
            <a:r>
              <a:rPr lang="pt-BR" sz="1000">
                <a:latin typeface="+mn-lt"/>
              </a:rPr>
              <a:t>[6] S. K. Dhanda, D. Singla, A. Mondal, and G. Raghava, “Drugmint: a webserver for predicting and designing of drug-like molecules,” Biology Direct, vol. 8, p. 28, 2013.</a:t>
            </a:r>
          </a:p>
          <a:p>
            <a:pPr marL="0" lvl="0" indent="0" algn="l" rtl="0">
              <a:spcBef>
                <a:spcPts val="0"/>
              </a:spcBef>
              <a:spcAft>
                <a:spcPts val="0"/>
              </a:spcAft>
            </a:pPr>
            <a:r>
              <a:rPr lang="pt-BR" sz="1000">
                <a:latin typeface="+mn-lt"/>
              </a:rPr>
              <a:t>[7] Y. Liang, R. Zhang, L. Zhang, and P. Xie, “Drugchat: Towards enabling chatgpt-like capabilities on drug molecule graphs,” arXiv preprint arXiv:2309.03907, 2023.</a:t>
            </a:r>
          </a:p>
          <a:p>
            <a:pPr marL="0" lvl="0" indent="0" algn="l" rtl="0">
              <a:spcBef>
                <a:spcPts val="0"/>
              </a:spcBef>
              <a:spcAft>
                <a:spcPts val="0"/>
              </a:spcAft>
            </a:pPr>
            <a:r>
              <a:rPr lang="pt-BR" sz="1000">
                <a:latin typeface="+mn-lt"/>
              </a:rPr>
              <a:t>[8] E. Mosqueira-Rey, E. Hernández-Pereira, D. Alonso-Ríos, J. Bobes-Bascarán, and Fernández-Leal, “Human-in-the-loop machine learning: a state of the art,” Artificial Intelligence Review, vol. 56, 08 2022.</a:t>
            </a:r>
          </a:p>
          <a:p>
            <a:pPr marL="0" lvl="0" indent="0" algn="l" rtl="0">
              <a:spcBef>
                <a:spcPts val="0"/>
              </a:spcBef>
              <a:spcAft>
                <a:spcPts val="0"/>
              </a:spcAft>
            </a:pPr>
            <a:r>
              <a:rPr lang="pt-BR" sz="1000">
                <a:latin typeface="+mn-lt"/>
              </a:rPr>
              <a:t>[9] 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p>
          <a:p>
            <a:pPr marL="0" lvl="0" indent="0" algn="l" rtl="0">
              <a:spcBef>
                <a:spcPts val="0"/>
              </a:spcBef>
              <a:spcAft>
                <a:spcPts val="0"/>
              </a:spcAft>
            </a:pPr>
            <a:r>
              <a:rPr lang="pt-BR" sz="1000">
                <a:latin typeface="+mn-lt"/>
              </a:rPr>
              <a:t>[10] T. Blaschke, J. Arús-Pous, H. Chen, C. Margreitter, C. Tyrchan, O. Engkvist, K. Pa- padopoulos, and A. Patronov, “Reinvent 2.0: An ai tool for de novo drug design,” Journal of Chemical Information and Modeling, vol. 60, no. 9, pp. 4423–4433, 2020</a:t>
            </a: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buNone/>
            </a:pPr>
            <a:endParaRPr lang="fi-FI" sz="1000">
              <a:solidFill>
                <a:srgbClr val="374151"/>
              </a:solidFill>
              <a:latin typeface="+mn-lt"/>
              <a:ea typeface="Roboto"/>
              <a:cs typeface="Roboto"/>
              <a:sym typeface="Roboto"/>
            </a:endParaRPr>
          </a:p>
        </p:txBody>
      </p:sp>
      <p:sp>
        <p:nvSpPr>
          <p:cNvPr id="5" name="TextBox 4">
            <a:extLst>
              <a:ext uri="{FF2B5EF4-FFF2-40B4-BE49-F238E27FC236}">
                <a16:creationId xmlns:a16="http://schemas.microsoft.com/office/drawing/2014/main" id="{2E4D71D1-0D50-09CC-AD94-2E13C9E0D8A6}"/>
              </a:ext>
            </a:extLst>
          </p:cNvPr>
          <p:cNvSpPr txBox="1"/>
          <p:nvPr/>
        </p:nvSpPr>
        <p:spPr>
          <a:xfrm>
            <a:off x="4495801" y="414297"/>
            <a:ext cx="4571999" cy="4708981"/>
          </a:xfrm>
          <a:prstGeom prst="rect">
            <a:avLst/>
          </a:prstGeom>
          <a:noFill/>
        </p:spPr>
        <p:txBody>
          <a:bodyPr wrap="square">
            <a:spAutoFit/>
          </a:bodyPr>
          <a:lstStyle/>
          <a:p>
            <a:r>
              <a:rPr lang="en-US" sz="1000">
                <a:latin typeface="+mn-lt"/>
              </a:rPr>
              <a:t>[11] Z. Cao, T. Qin, T.-Y. Liu, M.-F. Tsai, and H. Li, “Learning to rank: from pairwise approach to listwise approach,” in Proceedings of the 24th international conference on Machine learning, pp. 129–136, ACM, 2007</a:t>
            </a:r>
          </a:p>
          <a:p>
            <a:r>
              <a:rPr lang="fi-FI" sz="1000"/>
              <a:t>[12] I. Sundin, A. Voronov, H. Xiao, K. Papadopoulos, E. J. Bjerrum, M. Heinonen, A. Pa- tronov, S. Kaski, and O. Engkvist, “Human-in-the-loop assisted de novo molecular design,” ChemRxiv, 2022</a:t>
            </a:r>
          </a:p>
          <a:p>
            <a:r>
              <a:rPr lang="fi-FI" sz="1000"/>
              <a:t>[13] C. A. Lipinski, F. Lombardo, B. W. Dominy, and P. J. Feeney, “Experimental and computational approaches to estimate solubility and permeability in drug discovery and development settings,” Advanced Drug Delivery Reviews, vol. 23, no. 1-3, pp. 3–25, 1997.</a:t>
            </a:r>
          </a:p>
          <a:p>
            <a:r>
              <a:rPr lang="fi-FI" sz="1000"/>
              <a:t>[14] Veber, D. F., Johnson, S. R., Cheng, H. Y., Smith, B. R., Ward, K. W., &amp; Kopple, K. D. (2002). Molecular properties that influence the oral bioavailability of drug candidates. Journal of Medicinal Chemistry, 45(12), 2615-2623. doi:10.1021/jm020017n</a:t>
            </a:r>
          </a:p>
          <a:p>
            <a:r>
              <a:rPr lang="fi-FI" sz="1000"/>
              <a:t>[15] Muegge, I., Heald, S. L., &amp; Brittelli, D. (2001). Simple selection criteria for drug-like chemical matter. Journal of Medicinal Chemistry, 44(12), 1841-1846. doi:10.1021/jm015507e</a:t>
            </a:r>
          </a:p>
          <a:p>
            <a:r>
              <a:rPr lang="fi-FI" sz="1000"/>
              <a:t>[16] 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r>
              <a:rPr lang="fi-FI" sz="1000"/>
              <a:t>[17] M. Benhenda, “Chemgan challenge for drug discovery: can ai reproduce natural chemical diversity?,” arXiv preprint arXiv:1708.08227, 2017.26</a:t>
            </a:r>
          </a:p>
          <a:p>
            <a:r>
              <a:rPr lang="fi-FI" sz="1000"/>
              <a:t>[18] Ertl, P., &amp; Schuffenhauer, A. (2009). Estimation of synthetic accessibility score of drug-like molecules based on molecular complexity and fragment contributions. Journal of Cheminformatics, 1, 8. doi:10.1186/1758-2946-1-8</a:t>
            </a:r>
          </a:p>
          <a:p>
            <a:r>
              <a:rPr lang="fi-FI" sz="1000"/>
              <a:t>[19] Bickerton, G. R., Paolini, G. V., Besnard, J., Muresan, S., &amp; Hopkins, A. L. (2012). Quantifying the chemical beauty of drugs. Nature Chemistry, 4, 90–98. doi:10.1038/nchem.1243</a:t>
            </a:r>
          </a:p>
        </p:txBody>
      </p:sp>
    </p:spTree>
    <p:extLst>
      <p:ext uri="{BB962C8B-B14F-4D97-AF65-F5344CB8AC3E}">
        <p14:creationId xmlns:p14="http://schemas.microsoft.com/office/powerpoint/2010/main" val="809060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D1D1A-7A7B-5430-1A51-6282F35C9585}"/>
              </a:ext>
            </a:extLst>
          </p:cNvPr>
          <p:cNvSpPr>
            <a:spLocks noGrp="1"/>
          </p:cNvSpPr>
          <p:nvPr>
            <p:ph type="title"/>
          </p:nvPr>
        </p:nvSpPr>
        <p:spPr/>
        <p:txBody>
          <a:bodyPr/>
          <a:lstStyle/>
          <a:p>
            <a:r>
              <a:rPr lang="en-US"/>
              <a:t>Thank for </a:t>
            </a:r>
            <a:br>
              <a:rPr lang="en-US"/>
            </a:br>
            <a:r>
              <a:rPr lang="en-US"/>
              <a:t>for your attention</a:t>
            </a:r>
            <a:endParaRPr lang="en-FI"/>
          </a:p>
        </p:txBody>
      </p:sp>
      <p:sp>
        <p:nvSpPr>
          <p:cNvPr id="5" name="Subtitle 4">
            <a:extLst>
              <a:ext uri="{FF2B5EF4-FFF2-40B4-BE49-F238E27FC236}">
                <a16:creationId xmlns:a16="http://schemas.microsoft.com/office/drawing/2014/main" id="{D7994805-AFD7-A01D-4433-5B1A4C6B2CEB}"/>
              </a:ext>
            </a:extLst>
          </p:cNvPr>
          <p:cNvSpPr>
            <a:spLocks noGrp="1"/>
          </p:cNvSpPr>
          <p:nvPr>
            <p:ph type="subTitle" idx="1"/>
          </p:nvPr>
        </p:nvSpPr>
        <p:spPr/>
        <p:txBody>
          <a:bodyPr/>
          <a:lstStyle/>
          <a:p>
            <a:r>
              <a:rPr lang="en-US"/>
              <a:t>Question and Answers</a:t>
            </a:r>
            <a:endParaRPr lang="en-FI"/>
          </a:p>
        </p:txBody>
      </p:sp>
      <p:sp>
        <p:nvSpPr>
          <p:cNvPr id="6" name="Text Placeholder 5">
            <a:extLst>
              <a:ext uri="{FF2B5EF4-FFF2-40B4-BE49-F238E27FC236}">
                <a16:creationId xmlns:a16="http://schemas.microsoft.com/office/drawing/2014/main" id="{17D39899-6A06-0820-A4E4-6D1B283CC0A5}"/>
              </a:ext>
            </a:extLst>
          </p:cNvPr>
          <p:cNvSpPr>
            <a:spLocks noGrp="1"/>
          </p:cNvSpPr>
          <p:nvPr>
            <p:ph type="body" idx="2"/>
          </p:nvPr>
        </p:nvSpPr>
        <p:spPr>
          <a:xfrm>
            <a:off x="4909808" y="705150"/>
            <a:ext cx="3644257" cy="3287730"/>
          </a:xfrm>
        </p:spPr>
        <p:txBody>
          <a:bodyPr>
            <a:normAutofit/>
          </a:bodyPr>
          <a:lstStyle/>
          <a:p>
            <a:r>
              <a:rPr lang="en-US" sz="1400"/>
              <a:t>Contact info:</a:t>
            </a:r>
          </a:p>
          <a:p>
            <a:pPr marL="114300" indent="0">
              <a:buNone/>
            </a:pPr>
            <a:r>
              <a:rPr lang="en-US" sz="1400">
                <a:hlinkClick r:id="rId2"/>
              </a:rPr>
              <a:t>binh.nguyen@aalto.fi</a:t>
            </a:r>
            <a:endParaRPr lang="en-US" sz="1400"/>
          </a:p>
          <a:p>
            <a:pPr marL="114300" indent="0">
              <a:buNone/>
            </a:pPr>
            <a:r>
              <a:rPr lang="en-US" sz="1400"/>
              <a:t>If you have inquiries about this research project</a:t>
            </a:r>
          </a:p>
          <a:p>
            <a:pPr marL="114300" indent="0">
              <a:buNone/>
            </a:pPr>
            <a:endParaRPr lang="en-US" sz="1400"/>
          </a:p>
          <a:p>
            <a:pPr marL="114300" indent="0">
              <a:buNone/>
            </a:pPr>
            <a:r>
              <a:rPr lang="en-US" sz="1400"/>
              <a:t>Project source code is at:</a:t>
            </a:r>
          </a:p>
          <a:p>
            <a:pPr marL="114300" indent="0">
              <a:buNone/>
            </a:pPr>
            <a:r>
              <a:rPr lang="en-US" sz="1400">
                <a:hlinkClick r:id="rId3"/>
              </a:rPr>
              <a:t>https://github.com/SpringNuance/Human-In-The-Loop-De-Novo-Molecular-Design</a:t>
            </a:r>
            <a:endParaRPr lang="en-US" sz="1400"/>
          </a:p>
        </p:txBody>
      </p:sp>
      <p:sp>
        <p:nvSpPr>
          <p:cNvPr id="3" name="Slide Number Placeholder 2">
            <a:extLst>
              <a:ext uri="{FF2B5EF4-FFF2-40B4-BE49-F238E27FC236}">
                <a16:creationId xmlns:a16="http://schemas.microsoft.com/office/drawing/2014/main" id="{CF7AD2F6-6D55-3C78-DD7E-3AF261A49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2941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De-Novo Molecular Design</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77EADF16-5B3E-D726-F1BC-7665E5115102}"/>
              </a:ext>
            </a:extLst>
          </p:cNvPr>
          <p:cNvSpPr txBox="1"/>
          <p:nvPr/>
        </p:nvSpPr>
        <p:spPr>
          <a:xfrm>
            <a:off x="235529" y="1443697"/>
            <a:ext cx="5689038" cy="3231654"/>
          </a:xfrm>
          <a:prstGeom prst="rect">
            <a:avLst/>
          </a:prstGeom>
          <a:noFill/>
        </p:spPr>
        <p:txBody>
          <a:bodyPr wrap="square">
            <a:spAutoFit/>
          </a:bodyPr>
          <a:lstStyle/>
          <a:p>
            <a:pPr marL="285750" indent="-285750" algn="just">
              <a:buFont typeface="Wingdings" panose="05000000000000000000" pitchFamily="2" charset="2"/>
              <a:buChar char="v"/>
            </a:pPr>
            <a:r>
              <a:rPr lang="en-US" sz="1200"/>
              <a:t>The term "de novo" is Latin for "from the beginning" </a:t>
            </a:r>
          </a:p>
          <a:p>
            <a:pPr algn="just"/>
            <a:endParaRPr lang="en-US" sz="1200"/>
          </a:p>
          <a:p>
            <a:pPr marL="285750" indent="-285750" algn="just">
              <a:buFont typeface="Wingdings" panose="05000000000000000000" pitchFamily="2" charset="2"/>
              <a:buChar char="v"/>
            </a:pPr>
            <a:r>
              <a:rPr lang="en-US" sz="1200"/>
              <a:t>It is the process of</a:t>
            </a:r>
            <a:r>
              <a:rPr lang="en-FI" sz="1200"/>
              <a:t> </a:t>
            </a:r>
            <a:r>
              <a:rPr lang="en-FI" sz="1200">
                <a:solidFill>
                  <a:srgbClr val="FF0000"/>
                </a:solidFill>
              </a:rPr>
              <a:t>creating new molecular structures from scratch</a:t>
            </a:r>
            <a:r>
              <a:rPr lang="en-FI" sz="1200"/>
              <a:t>, guided by computational methods and without relying on existing molecular templates. </a:t>
            </a:r>
            <a:endParaRPr lang="en-US" sz="1200"/>
          </a:p>
          <a:p>
            <a:pPr algn="just"/>
            <a:endParaRPr lang="en-US" sz="1200"/>
          </a:p>
          <a:p>
            <a:pPr marL="285750" indent="-285750" algn="just">
              <a:buFont typeface="Wingdings" panose="05000000000000000000" pitchFamily="2" charset="2"/>
              <a:buChar char="v"/>
            </a:pPr>
            <a:r>
              <a:rPr lang="en-FI" sz="1200"/>
              <a:t>The process typically involves the use of algorithms to explore chemical space, generating and optimizing new molecules based on predefined criteria such as biological activity, drug-likeness, and synthesizability. </a:t>
            </a:r>
            <a:endParaRPr lang="en-US" sz="1200"/>
          </a:p>
          <a:p>
            <a:pPr algn="just"/>
            <a:endParaRPr lang="en-US" sz="1200"/>
          </a:p>
          <a:p>
            <a:pPr marL="285750" indent="-285750" algn="just">
              <a:buFont typeface="Wingdings" panose="05000000000000000000" pitchFamily="2" charset="2"/>
              <a:buChar char="v"/>
            </a:pPr>
            <a:r>
              <a:rPr lang="en-FI" sz="1200"/>
              <a:t>For instance, Gillet</a:t>
            </a:r>
            <a:r>
              <a:rPr lang="en-US" sz="1200"/>
              <a:t> (2000)</a:t>
            </a:r>
            <a:r>
              <a:rPr lang="en-FI" sz="1200"/>
              <a:t> discusses the application of evolutionary algorithms in de novo molecular design, highlighting their utility in pharmacophore mapping and receptor modeling to generate drug-like compounds from vast chemical spaces. </a:t>
            </a:r>
            <a:endParaRPr lang="en-US" sz="1200"/>
          </a:p>
          <a:p>
            <a:pPr algn="just"/>
            <a:endParaRPr lang="en-US" sz="1200"/>
          </a:p>
          <a:p>
            <a:pPr marL="285750" indent="-285750" algn="just">
              <a:buFont typeface="Wingdings" panose="05000000000000000000" pitchFamily="2" charset="2"/>
              <a:buChar char="v"/>
            </a:pPr>
            <a:r>
              <a:rPr lang="en-FI" sz="1200"/>
              <a:t>Similarly, Hsu et al.</a:t>
            </a:r>
            <a:r>
              <a:rPr lang="en-US" sz="1200"/>
              <a:t> (2019)</a:t>
            </a:r>
            <a:r>
              <a:rPr lang="en-FI" sz="1200"/>
              <a:t> present a new data structure for computational molecular design, which </a:t>
            </a:r>
            <a:r>
              <a:rPr lang="en-US" sz="1200"/>
              <a:t>builds </a:t>
            </a:r>
            <a:r>
              <a:rPr lang="en-FI" sz="1200"/>
              <a:t>comprehensive library of new molecules by enabling various molecular operations at atomic</a:t>
            </a:r>
            <a:r>
              <a:rPr lang="en-US" sz="1200"/>
              <a:t> resolution</a:t>
            </a:r>
            <a:endParaRPr lang="en-FI" sz="1200"/>
          </a:p>
        </p:txBody>
      </p:sp>
      <p:pic>
        <p:nvPicPr>
          <p:cNvPr id="7" name="Picture 6" descr="A group of people in lab&#10;&#10;Description automatically generated">
            <a:extLst>
              <a:ext uri="{FF2B5EF4-FFF2-40B4-BE49-F238E27FC236}">
                <a16:creationId xmlns:a16="http://schemas.microsoft.com/office/drawing/2014/main" id="{AE15CBF1-A503-9C25-0839-D1D7419026B6}"/>
              </a:ext>
            </a:extLst>
          </p:cNvPr>
          <p:cNvPicPr>
            <a:picLocks noChangeAspect="1"/>
          </p:cNvPicPr>
          <p:nvPr/>
        </p:nvPicPr>
        <p:blipFill>
          <a:blip r:embed="rId3"/>
          <a:stretch>
            <a:fillRect/>
          </a:stretch>
        </p:blipFill>
        <p:spPr>
          <a:xfrm>
            <a:off x="6118502" y="1443697"/>
            <a:ext cx="2789969" cy="2789969"/>
          </a:xfrm>
          <a:prstGeom prst="rect">
            <a:avLst/>
          </a:prstGeom>
        </p:spPr>
      </p:pic>
      <p:sp>
        <p:nvSpPr>
          <p:cNvPr id="9" name="TextBox 8">
            <a:extLst>
              <a:ext uri="{FF2B5EF4-FFF2-40B4-BE49-F238E27FC236}">
                <a16:creationId xmlns:a16="http://schemas.microsoft.com/office/drawing/2014/main" id="{08266444-EDF1-258D-3807-2EBD4F1D5247}"/>
              </a:ext>
            </a:extLst>
          </p:cNvPr>
          <p:cNvSpPr txBox="1"/>
          <p:nvPr/>
        </p:nvSpPr>
        <p:spPr>
          <a:xfrm>
            <a:off x="6460339" y="4444518"/>
            <a:ext cx="2106294" cy="461665"/>
          </a:xfrm>
          <a:prstGeom prst="rect">
            <a:avLst/>
          </a:prstGeom>
          <a:noFill/>
        </p:spPr>
        <p:txBody>
          <a:bodyPr wrap="square">
            <a:spAutoFit/>
          </a:bodyPr>
          <a:lstStyle/>
          <a:p>
            <a:pPr algn="ctr"/>
            <a:r>
              <a:rPr lang="en-US" sz="1200" i="1"/>
              <a:t>De-Novo Molecular design</a:t>
            </a:r>
          </a:p>
          <a:p>
            <a:pPr algn="ctr"/>
            <a:r>
              <a:rPr lang="en-US" sz="1200" i="1"/>
              <a:t>Source: </a:t>
            </a:r>
            <a:r>
              <a:rPr lang="en-US" sz="1200" i="1">
                <a:solidFill>
                  <a:srgbClr val="0070C0"/>
                </a:solidFill>
              </a:rPr>
              <a:t>DALL-E</a:t>
            </a:r>
            <a:endParaRPr lang="en-FI" sz="1200" i="1">
              <a:solidFill>
                <a:srgbClr val="0070C0"/>
              </a:solidFill>
            </a:endParaRPr>
          </a:p>
        </p:txBody>
      </p:sp>
    </p:spTree>
    <p:extLst>
      <p:ext uri="{BB962C8B-B14F-4D97-AF65-F5344CB8AC3E}">
        <p14:creationId xmlns:p14="http://schemas.microsoft.com/office/powerpoint/2010/main" val="29231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7ACB7-5079-096A-6B26-206C23E6AE49}"/>
              </a:ext>
            </a:extLst>
          </p:cNvPr>
          <p:cNvSpPr>
            <a:spLocks noGrp="1"/>
          </p:cNvSpPr>
          <p:nvPr>
            <p:ph type="title"/>
          </p:nvPr>
        </p:nvSpPr>
        <p:spPr>
          <a:xfrm>
            <a:off x="311700" y="372500"/>
            <a:ext cx="8520600" cy="503800"/>
          </a:xfrm>
        </p:spPr>
        <p:txBody>
          <a:bodyPr>
            <a:normAutofit fontScale="90000"/>
          </a:bodyPr>
          <a:lstStyle/>
          <a:p>
            <a:r>
              <a:rPr lang="en-US" sz="2400"/>
              <a:t>Human-in-the-loop De-Novo molecular design</a:t>
            </a:r>
            <a:endParaRPr lang="en-FI" sz="2400"/>
          </a:p>
        </p:txBody>
      </p:sp>
      <p:sp>
        <p:nvSpPr>
          <p:cNvPr id="3" name="Slide Number Placeholder 2">
            <a:extLst>
              <a:ext uri="{FF2B5EF4-FFF2-40B4-BE49-F238E27FC236}">
                <a16:creationId xmlns:a16="http://schemas.microsoft.com/office/drawing/2014/main" id="{07B6E347-B658-6878-6D00-4655A241D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9" name="TextBox 8">
            <a:extLst>
              <a:ext uri="{FF2B5EF4-FFF2-40B4-BE49-F238E27FC236}">
                <a16:creationId xmlns:a16="http://schemas.microsoft.com/office/drawing/2014/main" id="{803CD813-2CAB-4DE2-593B-9A4A4C3EA639}"/>
              </a:ext>
            </a:extLst>
          </p:cNvPr>
          <p:cNvSpPr txBox="1"/>
          <p:nvPr/>
        </p:nvSpPr>
        <p:spPr>
          <a:xfrm>
            <a:off x="6124478" y="4213686"/>
            <a:ext cx="2789970" cy="646331"/>
          </a:xfrm>
          <a:prstGeom prst="rect">
            <a:avLst/>
          </a:prstGeom>
          <a:noFill/>
        </p:spPr>
        <p:txBody>
          <a:bodyPr wrap="square">
            <a:spAutoFit/>
          </a:bodyPr>
          <a:lstStyle/>
          <a:p>
            <a:pPr algn="ctr"/>
            <a:r>
              <a:rPr lang="en-US" sz="1200" i="1"/>
              <a:t>An expert human provides his</a:t>
            </a:r>
          </a:p>
          <a:p>
            <a:pPr algn="ctr"/>
            <a:r>
              <a:rPr lang="en-US" sz="1200" i="1"/>
              <a:t>expertise domain to the AI agent</a:t>
            </a:r>
          </a:p>
          <a:p>
            <a:pPr algn="ctr"/>
            <a:r>
              <a:rPr lang="en-US" sz="1200" i="1"/>
              <a:t>Source: </a:t>
            </a:r>
            <a:r>
              <a:rPr lang="en-US" sz="1200" i="1">
                <a:solidFill>
                  <a:srgbClr val="0070C0"/>
                </a:solidFill>
              </a:rPr>
              <a:t>DALL-E</a:t>
            </a:r>
            <a:endParaRPr lang="en-FI" sz="1200" i="1">
              <a:solidFill>
                <a:srgbClr val="0070C0"/>
              </a:solidFill>
            </a:endParaRPr>
          </a:p>
        </p:txBody>
      </p:sp>
      <p:pic>
        <p:nvPicPr>
          <p:cNvPr id="12" name="Picture 11" descr="A person standing next to a robot&#10;&#10;Description automatically generated">
            <a:extLst>
              <a:ext uri="{FF2B5EF4-FFF2-40B4-BE49-F238E27FC236}">
                <a16:creationId xmlns:a16="http://schemas.microsoft.com/office/drawing/2014/main" id="{E6E939D1-3900-08A3-C9F8-700E1EEB4506}"/>
              </a:ext>
            </a:extLst>
          </p:cNvPr>
          <p:cNvPicPr>
            <a:picLocks noChangeAspect="1"/>
          </p:cNvPicPr>
          <p:nvPr/>
        </p:nvPicPr>
        <p:blipFill>
          <a:blip r:embed="rId3"/>
          <a:stretch>
            <a:fillRect/>
          </a:stretch>
        </p:blipFill>
        <p:spPr>
          <a:xfrm>
            <a:off x="6231189" y="1297561"/>
            <a:ext cx="2789969" cy="2789969"/>
          </a:xfrm>
          <a:prstGeom prst="rect">
            <a:avLst/>
          </a:prstGeom>
        </p:spPr>
      </p:pic>
      <p:sp>
        <p:nvSpPr>
          <p:cNvPr id="14" name="TextBox 13">
            <a:extLst>
              <a:ext uri="{FF2B5EF4-FFF2-40B4-BE49-F238E27FC236}">
                <a16:creationId xmlns:a16="http://schemas.microsoft.com/office/drawing/2014/main" id="{6CAA8F5C-2E7B-A6E5-EF2C-F045FE21C77F}"/>
              </a:ext>
            </a:extLst>
          </p:cNvPr>
          <p:cNvSpPr txBox="1"/>
          <p:nvPr/>
        </p:nvSpPr>
        <p:spPr>
          <a:xfrm>
            <a:off x="227520" y="1373088"/>
            <a:ext cx="5896958" cy="3600986"/>
          </a:xfrm>
          <a:prstGeom prst="rect">
            <a:avLst/>
          </a:prstGeom>
          <a:noFill/>
        </p:spPr>
        <p:txBody>
          <a:bodyPr wrap="square">
            <a:spAutoFit/>
          </a:bodyPr>
          <a:lstStyle/>
          <a:p>
            <a:pPr algn="just"/>
            <a:r>
              <a:rPr lang="en-US" sz="1200"/>
              <a:t>The 'human-in-the-loop' framework allows humans to use their domain expertise into modeling process, connecting computer and cognitive science (Tharwat et al. 2023) </a:t>
            </a:r>
          </a:p>
          <a:p>
            <a:pPr algn="just"/>
            <a:endParaRPr lang="en-US" sz="1200"/>
          </a:p>
          <a:p>
            <a:pPr algn="just"/>
            <a:r>
              <a:rPr lang="en-US" sz="1200"/>
              <a:t>Reinforcement learning from human feedback (RLHF) introduces a critical human-in-the-loop component to let humans define the objective (Kaufmann et al. 2023)</a:t>
            </a:r>
          </a:p>
          <a:p>
            <a:pPr algn="just"/>
            <a:endParaRPr lang="en-US" sz="1200"/>
          </a:p>
          <a:p>
            <a:pPr algn="just"/>
            <a:r>
              <a:rPr lang="en-US" sz="1200"/>
              <a:t>Some notable works of HITL de-novo molecular design for motivation</a:t>
            </a:r>
          </a:p>
          <a:p>
            <a:pPr algn="just"/>
            <a:endParaRPr lang="en-US" sz="1200"/>
          </a:p>
          <a:p>
            <a:pPr algn="just"/>
            <a:r>
              <a:rPr lang="en-US" sz="1200"/>
              <a:t>🤖 Chemical space-based de novo design method allows researchers to specify desired features and explore across the huge chemical space to discover interesting molecules (Takeda et al. 2016)</a:t>
            </a:r>
          </a:p>
          <a:p>
            <a:pPr algn="just"/>
            <a:endParaRPr lang="en-US" sz="1200"/>
          </a:p>
          <a:p>
            <a:pPr algn="just"/>
            <a:r>
              <a:rPr lang="en-US" sz="1200"/>
              <a:t>🤖 DrugMint, a website that predicts and designs drug-like molecules, uses predictive models to help scientists identify compounds with high drug-likeness scores (Dhanda et al. 2013)</a:t>
            </a:r>
          </a:p>
          <a:p>
            <a:pPr algn="just"/>
            <a:endParaRPr lang="en-US" sz="1200"/>
          </a:p>
          <a:p>
            <a:pPr algn="just"/>
            <a:r>
              <a:rPr lang="en-US" sz="1200"/>
              <a:t>🤖 DrugChat, a platform that uses graph neural networks and massive language models to provide feedback and ideas, enables users to query and revise chemical designs interactively (Liang et al. 2023)</a:t>
            </a:r>
          </a:p>
        </p:txBody>
      </p:sp>
    </p:spTree>
    <p:extLst>
      <p:ext uri="{BB962C8B-B14F-4D97-AF65-F5344CB8AC3E}">
        <p14:creationId xmlns:p14="http://schemas.microsoft.com/office/powerpoint/2010/main" val="21567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6" end="6"/>
                                            </p:txEl>
                                          </p:spTgt>
                                        </p:tgtEl>
                                        <p:attrNameLst>
                                          <p:attrName>style.visibility</p:attrName>
                                        </p:attrNameLst>
                                      </p:cBhvr>
                                      <p:to>
                                        <p:strVal val="visible"/>
                                      </p:to>
                                    </p:set>
                                    <p:animEffect transition="in" filter="fade">
                                      <p:cBhvr>
                                        <p:cTn id="12" dur="500"/>
                                        <p:tgtEl>
                                          <p:spTgt spid="1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Effect transition="in" filter="fade">
                                      <p:cBhvr>
                                        <p:cTn id="17" dur="500"/>
                                        <p:tgtEl>
                                          <p:spTgt spid="1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0" end="10"/>
                                            </p:txEl>
                                          </p:spTgt>
                                        </p:tgtEl>
                                        <p:attrNameLst>
                                          <p:attrName>style.visibility</p:attrName>
                                        </p:attrNameLst>
                                      </p:cBhvr>
                                      <p:to>
                                        <p:strVal val="visible"/>
                                      </p:to>
                                    </p:set>
                                    <p:animEffect transition="in" filter="fade">
                                      <p:cBhvr>
                                        <p:cTn id="2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100;p19"/>
          <p:cNvPicPr preferRelativeResize="0"/>
          <p:nvPr/>
        </p:nvPicPr>
        <p:blipFill rotWithShape="1">
          <a:blip r:embed="rId3">
            <a:alphaModFix/>
          </a:blip>
          <a:srcRect b="9036"/>
          <a:stretch/>
        </p:blipFill>
        <p:spPr>
          <a:xfrm>
            <a:off x="110612" y="864516"/>
            <a:ext cx="6710517" cy="3545463"/>
          </a:xfrm>
          <a:prstGeom prst="rect">
            <a:avLst/>
          </a:prstGeom>
          <a:noFill/>
          <a:ln>
            <a:noFill/>
          </a:ln>
        </p:spPr>
      </p:pic>
      <p:sp>
        <p:nvSpPr>
          <p:cNvPr id="6" name="Title 5">
            <a:extLst>
              <a:ext uri="{FF2B5EF4-FFF2-40B4-BE49-F238E27FC236}">
                <a16:creationId xmlns:a16="http://schemas.microsoft.com/office/drawing/2014/main" id="{E0E4EE43-417C-75B4-F019-F043EEA8C17F}"/>
              </a:ext>
            </a:extLst>
          </p:cNvPr>
          <p:cNvSpPr>
            <a:spLocks noGrp="1"/>
          </p:cNvSpPr>
          <p:nvPr>
            <p:ph type="title"/>
          </p:nvPr>
        </p:nvSpPr>
        <p:spPr>
          <a:xfrm>
            <a:off x="226208" y="210862"/>
            <a:ext cx="8520600" cy="458609"/>
          </a:xfrm>
        </p:spPr>
        <p:txBody>
          <a:bodyPr>
            <a:noAutofit/>
          </a:bodyPr>
          <a:lstStyle/>
          <a:p>
            <a:r>
              <a:rPr lang="en-US" sz="2000"/>
              <a:t>Where is this research project’s domain on this chart?</a:t>
            </a:r>
            <a:endParaRPr lang="en-FI" sz="2000"/>
          </a:p>
        </p:txBody>
      </p:sp>
      <p:sp>
        <p:nvSpPr>
          <p:cNvPr id="3" name="Slide Number Placeholder 2">
            <a:extLst>
              <a:ext uri="{FF2B5EF4-FFF2-40B4-BE49-F238E27FC236}">
                <a16:creationId xmlns:a16="http://schemas.microsoft.com/office/drawing/2014/main" id="{030264C6-5F49-BC58-F91E-CCD5A90FC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BE6C10BB-02FA-7626-B7E7-285D4B50602E}"/>
              </a:ext>
            </a:extLst>
          </p:cNvPr>
          <p:cNvSpPr txBox="1"/>
          <p:nvPr/>
        </p:nvSpPr>
        <p:spPr>
          <a:xfrm>
            <a:off x="1322498" y="4471155"/>
            <a:ext cx="4033157" cy="523220"/>
          </a:xfrm>
          <a:prstGeom prst="rect">
            <a:avLst/>
          </a:prstGeom>
          <a:noFill/>
        </p:spPr>
        <p:txBody>
          <a:bodyPr wrap="square">
            <a:spAutoFit/>
          </a:bodyPr>
          <a:lstStyle/>
          <a:p>
            <a:r>
              <a:rPr lang="en-US" i="1"/>
              <a:t>Human-in-the-loop machine learning (HITL-ML-relations) mind map (</a:t>
            </a:r>
            <a:r>
              <a:rPr lang="en-US" i="1">
                <a:solidFill>
                  <a:srgbClr val="0070C0"/>
                </a:solidFill>
              </a:rPr>
              <a:t>Mosqueira-Rey et al. 2022</a:t>
            </a:r>
            <a:r>
              <a:rPr lang="en-US" i="1"/>
              <a:t>)</a:t>
            </a:r>
            <a:endParaRPr lang="en-FI" i="1"/>
          </a:p>
        </p:txBody>
      </p:sp>
      <p:sp>
        <p:nvSpPr>
          <p:cNvPr id="9" name="Rectangle 8">
            <a:extLst>
              <a:ext uri="{FF2B5EF4-FFF2-40B4-BE49-F238E27FC236}">
                <a16:creationId xmlns:a16="http://schemas.microsoft.com/office/drawing/2014/main" id="{275BDF6B-4F91-E929-1FF9-8322149F4280}"/>
              </a:ext>
            </a:extLst>
          </p:cNvPr>
          <p:cNvSpPr/>
          <p:nvPr/>
        </p:nvSpPr>
        <p:spPr>
          <a:xfrm>
            <a:off x="4439264" y="1069259"/>
            <a:ext cx="1975793" cy="692588"/>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10" name="Rectangle 9">
            <a:extLst>
              <a:ext uri="{FF2B5EF4-FFF2-40B4-BE49-F238E27FC236}">
                <a16:creationId xmlns:a16="http://schemas.microsoft.com/office/drawing/2014/main" id="{0F8DC053-C204-0EDD-030A-40237AC0C2EA}"/>
              </a:ext>
            </a:extLst>
          </p:cNvPr>
          <p:cNvSpPr/>
          <p:nvPr/>
        </p:nvSpPr>
        <p:spPr>
          <a:xfrm>
            <a:off x="3545554" y="3148692"/>
            <a:ext cx="3156646" cy="468087"/>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2050" name="Picture 2" descr="Speech Bubble Images - ClipArt Best">
            <a:extLst>
              <a:ext uri="{FF2B5EF4-FFF2-40B4-BE49-F238E27FC236}">
                <a16:creationId xmlns:a16="http://schemas.microsoft.com/office/drawing/2014/main" id="{DBA0EA28-8489-C14B-CB24-29A09F10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6496665" y="170907"/>
            <a:ext cx="2308121" cy="1590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peech Bubble Images - ClipArt Best">
            <a:extLst>
              <a:ext uri="{FF2B5EF4-FFF2-40B4-BE49-F238E27FC236}">
                <a16:creationId xmlns:a16="http://schemas.microsoft.com/office/drawing/2014/main" id="{1355E000-99E4-0FC9-5E81-D2F896437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6870927" y="3148692"/>
            <a:ext cx="2162461" cy="17365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ABC642-B271-8485-183F-45FC26560EBE}"/>
              </a:ext>
            </a:extLst>
          </p:cNvPr>
          <p:cNvSpPr txBox="1"/>
          <p:nvPr/>
        </p:nvSpPr>
        <p:spPr>
          <a:xfrm>
            <a:off x="6702200" y="405907"/>
            <a:ext cx="1975793" cy="830997"/>
          </a:xfrm>
          <a:prstGeom prst="rect">
            <a:avLst/>
          </a:prstGeom>
          <a:noFill/>
        </p:spPr>
        <p:txBody>
          <a:bodyPr wrap="square">
            <a:spAutoFit/>
          </a:bodyPr>
          <a:lstStyle/>
          <a:p>
            <a:pPr algn="ctr"/>
            <a:r>
              <a:rPr lang="en-US" sz="1200"/>
              <a:t>The ML model is in control, actively querying new molecules for labelling by humans</a:t>
            </a:r>
            <a:endParaRPr lang="en-FI" sz="1200"/>
          </a:p>
        </p:txBody>
      </p:sp>
      <p:sp>
        <p:nvSpPr>
          <p:cNvPr id="14" name="TextBox 13">
            <a:extLst>
              <a:ext uri="{FF2B5EF4-FFF2-40B4-BE49-F238E27FC236}">
                <a16:creationId xmlns:a16="http://schemas.microsoft.com/office/drawing/2014/main" id="{C6EE6925-B870-FCAD-3A2A-FB4033DC7986}"/>
              </a:ext>
            </a:extLst>
          </p:cNvPr>
          <p:cNvSpPr txBox="1"/>
          <p:nvPr/>
        </p:nvSpPr>
        <p:spPr>
          <a:xfrm>
            <a:off x="7103919" y="3724498"/>
            <a:ext cx="1700867" cy="938719"/>
          </a:xfrm>
          <a:prstGeom prst="rect">
            <a:avLst/>
          </a:prstGeom>
          <a:noFill/>
        </p:spPr>
        <p:txBody>
          <a:bodyPr wrap="square">
            <a:spAutoFit/>
          </a:bodyPr>
          <a:lstStyle/>
          <a:p>
            <a:pPr algn="ctr"/>
            <a:r>
              <a:rPr lang="en-US" sz="1100"/>
              <a:t>The scoring ML model directly learns DRD2 probability and have explainable feedback to generative models</a:t>
            </a:r>
            <a:endParaRPr lang="en-FI" sz="1100"/>
          </a:p>
        </p:txBody>
      </p:sp>
    </p:spTree>
    <p:extLst>
      <p:ext uri="{BB962C8B-B14F-4D97-AF65-F5344CB8AC3E}">
        <p14:creationId xmlns:p14="http://schemas.microsoft.com/office/powerpoint/2010/main" val="35666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2. Research project objective</a:t>
            </a:r>
            <a:endParaRPr/>
          </a:p>
        </p:txBody>
      </p:sp>
      <p:sp>
        <p:nvSpPr>
          <p:cNvPr id="2" name="Slide Number Placeholder 1">
            <a:extLst>
              <a:ext uri="{FF2B5EF4-FFF2-40B4-BE49-F238E27FC236}">
                <a16:creationId xmlns:a16="http://schemas.microsoft.com/office/drawing/2014/main" id="{7AFC4ED6-9D41-155D-609C-FA7D2309A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DRD2: Dopamine Receptor D2</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11;p21">
            <a:extLst>
              <a:ext uri="{FF2B5EF4-FFF2-40B4-BE49-F238E27FC236}">
                <a16:creationId xmlns:a16="http://schemas.microsoft.com/office/drawing/2014/main" id="{36177012-BA2E-38E0-32F8-F1B0CFE51F9B}"/>
              </a:ext>
            </a:extLst>
          </p:cNvPr>
          <p:cNvSpPr txBox="1">
            <a:spLocks/>
          </p:cNvSpPr>
          <p:nvPr/>
        </p:nvSpPr>
        <p:spPr>
          <a:xfrm>
            <a:off x="387900" y="1691194"/>
            <a:ext cx="4845162" cy="27411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05000"/>
              </a:lnSpc>
              <a:buSzPts val="852"/>
              <a:buFont typeface="Wingdings" panose="05000000000000000000" pitchFamily="2" charset="2"/>
              <a:buChar char="v"/>
            </a:pPr>
            <a:r>
              <a:rPr lang="en-US" sz="1200"/>
              <a:t>G</a:t>
            </a:r>
            <a:r>
              <a:rPr lang="en-FI" sz="1200"/>
              <a:t>eneral objective</a:t>
            </a:r>
            <a:r>
              <a:rPr lang="en-US" sz="1200"/>
              <a:t>: u</a:t>
            </a:r>
            <a:r>
              <a:rPr lang="en-FI" sz="1200"/>
              <a:t>se REINVENT to generate molecules that has dopamine receptor D2 (DRD2). </a:t>
            </a:r>
            <a:r>
              <a:rPr lang="en-US" sz="1200"/>
              <a:t>Receptors are proteins found on the surface of cells that receive signals from other chemicals</a:t>
            </a:r>
          </a:p>
          <a:p>
            <a:pPr>
              <a:lnSpc>
                <a:spcPct val="105000"/>
              </a:lnSpc>
              <a:buSzPts val="852"/>
            </a:pPr>
            <a:endParaRPr lang="en-US" sz="1200"/>
          </a:p>
          <a:p>
            <a:pPr marL="171450" indent="-171450">
              <a:lnSpc>
                <a:spcPct val="105000"/>
              </a:lnSpc>
              <a:buSzPts val="852"/>
              <a:buFont typeface="Wingdings" panose="05000000000000000000" pitchFamily="2" charset="2"/>
              <a:buChar char="v"/>
            </a:pPr>
            <a:r>
              <a:rPr lang="en-FI" sz="1200"/>
              <a:t>This receptor is crucial to regulating dopamine, a neurotransmitter associated with motor control, motivation, and reward mechanisms </a:t>
            </a:r>
            <a:r>
              <a:rPr lang="en-US" sz="1200"/>
              <a:t>(Zhang et al. 2022)</a:t>
            </a:r>
            <a:r>
              <a:rPr lang="en-FI" sz="1200"/>
              <a:t> </a:t>
            </a:r>
            <a:endParaRPr lang="en-US" sz="1200"/>
          </a:p>
          <a:p>
            <a:pPr>
              <a:lnSpc>
                <a:spcPct val="105000"/>
              </a:lnSpc>
              <a:buSzPts val="852"/>
            </a:pPr>
            <a:endParaRPr lang="en-US" sz="1200"/>
          </a:p>
          <a:p>
            <a:pPr marL="171450" indent="-171450">
              <a:lnSpc>
                <a:spcPct val="105000"/>
              </a:lnSpc>
              <a:buSzPts val="852"/>
              <a:buFont typeface="Wingdings" panose="05000000000000000000" pitchFamily="2" charset="2"/>
              <a:buChar char="v"/>
            </a:pPr>
            <a:r>
              <a:rPr lang="en-FI" sz="1200"/>
              <a:t>Optimizing presence of DRD2 could provide improvements to inhibit diseases such as schizophrenia, Parkinson's disease, and drug addiction</a:t>
            </a:r>
            <a:r>
              <a:rPr lang="en-US" sz="1200"/>
              <a:t> =&gt; </a:t>
            </a:r>
            <a:r>
              <a:rPr lang="en-US" sz="1200">
                <a:solidFill>
                  <a:srgbClr val="FF0000"/>
                </a:solidFill>
              </a:rPr>
              <a:t>DRD2 is highly important for targeting in de-novo molecular design for theurapeutic use</a:t>
            </a:r>
          </a:p>
        </p:txBody>
      </p:sp>
      <p:pic>
        <p:nvPicPr>
          <p:cNvPr id="1028" name="Picture 4">
            <a:extLst>
              <a:ext uri="{FF2B5EF4-FFF2-40B4-BE49-F238E27FC236}">
                <a16:creationId xmlns:a16="http://schemas.microsoft.com/office/drawing/2014/main" id="{AE4B6DF7-E48A-575A-15B6-08B4FBF6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352" y="947669"/>
            <a:ext cx="3228975" cy="3076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6AB19-62FB-F7A3-06D1-12951A5265FA}"/>
              </a:ext>
            </a:extLst>
          </p:cNvPr>
          <p:cNvSpPr txBox="1"/>
          <p:nvPr/>
        </p:nvSpPr>
        <p:spPr>
          <a:xfrm>
            <a:off x="5387035" y="4201552"/>
            <a:ext cx="4572000" cy="461665"/>
          </a:xfrm>
          <a:prstGeom prst="rect">
            <a:avLst/>
          </a:prstGeom>
          <a:noFill/>
        </p:spPr>
        <p:txBody>
          <a:bodyPr wrap="square">
            <a:spAutoFit/>
          </a:bodyPr>
          <a:lstStyle/>
          <a:p>
            <a:r>
              <a:rPr lang="fi-FI" sz="1200"/>
              <a:t>Image Source: </a:t>
            </a:r>
            <a:r>
              <a:rPr lang="fi-FI" sz="1200">
                <a:hlinkClick r:id="rId4"/>
              </a:rPr>
              <a:t>Decoding Dopamine Signaling</a:t>
            </a:r>
            <a:endParaRPr lang="fi-FI" sz="1200"/>
          </a:p>
          <a:p>
            <a:r>
              <a:rPr lang="fi-FI" sz="1200"/>
              <a:t>James A.Bibb</a:t>
            </a:r>
            <a:endParaRPr lang="en-FI" sz="1200"/>
          </a:p>
        </p:txBody>
      </p:sp>
    </p:spTree>
    <p:extLst>
      <p:ext uri="{BB962C8B-B14F-4D97-AF65-F5344CB8AC3E}">
        <p14:creationId xmlns:p14="http://schemas.microsoft.com/office/powerpoint/2010/main" val="8299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3" name="Picture 22">
            <a:extLst>
              <a:ext uri="{FF2B5EF4-FFF2-40B4-BE49-F238E27FC236}">
                <a16:creationId xmlns:a16="http://schemas.microsoft.com/office/drawing/2014/main" id="{CA9B25A5-0A60-25CA-1D79-464D9809E5FF}"/>
              </a:ext>
            </a:extLst>
          </p:cNvPr>
          <p:cNvPicPr>
            <a:picLocks noChangeAspect="1"/>
          </p:cNvPicPr>
          <p:nvPr/>
        </p:nvPicPr>
        <p:blipFill rotWithShape="1">
          <a:blip r:embed="rId3"/>
          <a:srcRect t="34261" b="32694"/>
          <a:stretch/>
        </p:blipFill>
        <p:spPr>
          <a:xfrm>
            <a:off x="1837188" y="2230475"/>
            <a:ext cx="6909619" cy="1459782"/>
          </a:xfrm>
          <a:prstGeom prst="rect">
            <a:avLst/>
          </a:prstGeom>
        </p:spPr>
      </p:pic>
      <p:pic>
        <p:nvPicPr>
          <p:cNvPr id="24" name="Picture 23">
            <a:extLst>
              <a:ext uri="{FF2B5EF4-FFF2-40B4-BE49-F238E27FC236}">
                <a16:creationId xmlns:a16="http://schemas.microsoft.com/office/drawing/2014/main" id="{82F82E3E-EB14-7749-EEFD-2C5B95369C5B}"/>
              </a:ext>
            </a:extLst>
          </p:cNvPr>
          <p:cNvPicPr>
            <a:picLocks noChangeAspect="1"/>
          </p:cNvPicPr>
          <p:nvPr/>
        </p:nvPicPr>
        <p:blipFill rotWithShape="1">
          <a:blip r:embed="rId3"/>
          <a:srcRect t="67179" b="-345"/>
          <a:stretch/>
        </p:blipFill>
        <p:spPr>
          <a:xfrm>
            <a:off x="1837188" y="3678394"/>
            <a:ext cx="6909619" cy="1465106"/>
          </a:xfrm>
          <a:prstGeom prst="rect">
            <a:avLst/>
          </a:prstGeom>
        </p:spPr>
      </p:pic>
      <p:sp>
        <p:nvSpPr>
          <p:cNvPr id="99" name="Google Shape;99;p19"/>
          <p:cNvSpPr txBox="1">
            <a:spLocks noGrp="1"/>
          </p:cNvSpPr>
          <p:nvPr>
            <p:ph type="title"/>
          </p:nvPr>
        </p:nvSpPr>
        <p:spPr>
          <a:xfrm>
            <a:off x="226208" y="226175"/>
            <a:ext cx="8520600" cy="526711"/>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Research project objectives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Google Shape;99;p19">
            <a:extLst>
              <a:ext uri="{FF2B5EF4-FFF2-40B4-BE49-F238E27FC236}">
                <a16:creationId xmlns:a16="http://schemas.microsoft.com/office/drawing/2014/main" id="{B48018B2-652C-3029-0C5F-60633E17FF79}"/>
              </a:ext>
            </a:extLst>
          </p:cNvPr>
          <p:cNvSpPr txBox="1">
            <a:spLocks/>
          </p:cNvSpPr>
          <p:nvPr/>
        </p:nvSpPr>
        <p:spPr>
          <a:xfrm>
            <a:off x="2087574" y="2322542"/>
            <a:ext cx="1148328" cy="121687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Objective 2: </a:t>
            </a:r>
          </a:p>
          <a:p>
            <a:r>
              <a:rPr lang="fi-FI" sz="1600"/>
              <a:t>Human-in-the-loop workflow</a:t>
            </a:r>
          </a:p>
        </p:txBody>
      </p:sp>
      <p:sp>
        <p:nvSpPr>
          <p:cNvPr id="7" name="Google Shape;99;p19">
            <a:extLst>
              <a:ext uri="{FF2B5EF4-FFF2-40B4-BE49-F238E27FC236}">
                <a16:creationId xmlns:a16="http://schemas.microsoft.com/office/drawing/2014/main" id="{F8ED2F4F-DFE2-3C0E-685D-ABFCA989F751}"/>
              </a:ext>
            </a:extLst>
          </p:cNvPr>
          <p:cNvSpPr txBox="1">
            <a:spLocks/>
          </p:cNvSpPr>
          <p:nvPr/>
        </p:nvSpPr>
        <p:spPr>
          <a:xfrm>
            <a:off x="2036919" y="3771505"/>
            <a:ext cx="1249637" cy="1216874"/>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Objective 3:</a:t>
            </a:r>
          </a:p>
          <a:p>
            <a:r>
              <a:rPr lang="fi-FI" sz="1600"/>
              <a:t>Build ML model for DRD2 classification</a:t>
            </a:r>
          </a:p>
        </p:txBody>
      </p:sp>
      <p:pic>
        <p:nvPicPr>
          <p:cNvPr id="10" name="Picture 9">
            <a:extLst>
              <a:ext uri="{FF2B5EF4-FFF2-40B4-BE49-F238E27FC236}">
                <a16:creationId xmlns:a16="http://schemas.microsoft.com/office/drawing/2014/main" id="{35D9D14F-6997-10E7-5E4F-3081B710F654}"/>
              </a:ext>
            </a:extLst>
          </p:cNvPr>
          <p:cNvPicPr>
            <a:picLocks noChangeAspect="1"/>
          </p:cNvPicPr>
          <p:nvPr/>
        </p:nvPicPr>
        <p:blipFill>
          <a:blip r:embed="rId4"/>
          <a:stretch>
            <a:fillRect/>
          </a:stretch>
        </p:blipFill>
        <p:spPr>
          <a:xfrm>
            <a:off x="179350" y="2476634"/>
            <a:ext cx="1657839" cy="1559320"/>
          </a:xfrm>
          <a:prstGeom prst="rect">
            <a:avLst/>
          </a:prstGeom>
        </p:spPr>
      </p:pic>
      <p:grpSp>
        <p:nvGrpSpPr>
          <p:cNvPr id="25" name="Group 24">
            <a:extLst>
              <a:ext uri="{FF2B5EF4-FFF2-40B4-BE49-F238E27FC236}">
                <a16:creationId xmlns:a16="http://schemas.microsoft.com/office/drawing/2014/main" id="{9E34FE5D-DAF1-4B4A-972C-E46D637BFB96}"/>
              </a:ext>
            </a:extLst>
          </p:cNvPr>
          <p:cNvGrpSpPr/>
          <p:nvPr/>
        </p:nvGrpSpPr>
        <p:grpSpPr>
          <a:xfrm>
            <a:off x="1837189" y="873579"/>
            <a:ext cx="6909619" cy="1242213"/>
            <a:chOff x="1837189" y="873579"/>
            <a:chExt cx="6909619" cy="1242213"/>
          </a:xfrm>
        </p:grpSpPr>
        <p:pic>
          <p:nvPicPr>
            <p:cNvPr id="3" name="Picture 2">
              <a:extLst>
                <a:ext uri="{FF2B5EF4-FFF2-40B4-BE49-F238E27FC236}">
                  <a16:creationId xmlns:a16="http://schemas.microsoft.com/office/drawing/2014/main" id="{C2A72D29-9594-2D77-6755-E114073CD0FA}"/>
                </a:ext>
              </a:extLst>
            </p:cNvPr>
            <p:cNvPicPr>
              <a:picLocks noChangeAspect="1"/>
            </p:cNvPicPr>
            <p:nvPr/>
          </p:nvPicPr>
          <p:blipFill rotWithShape="1">
            <a:blip r:embed="rId3"/>
            <a:srcRect t="4113" b="67767"/>
            <a:stretch/>
          </p:blipFill>
          <p:spPr>
            <a:xfrm>
              <a:off x="1837189" y="873579"/>
              <a:ext cx="6909619" cy="1242213"/>
            </a:xfrm>
            <a:prstGeom prst="rect">
              <a:avLst/>
            </a:prstGeom>
          </p:spPr>
        </p:pic>
        <p:sp>
          <p:nvSpPr>
            <p:cNvPr id="4" name="Google Shape;99;p19">
              <a:extLst>
                <a:ext uri="{FF2B5EF4-FFF2-40B4-BE49-F238E27FC236}">
                  <a16:creationId xmlns:a16="http://schemas.microsoft.com/office/drawing/2014/main" id="{8E4CE95B-95A9-8502-F49C-90A98EAC75A7}"/>
                </a:ext>
              </a:extLst>
            </p:cNvPr>
            <p:cNvSpPr txBox="1">
              <a:spLocks/>
            </p:cNvSpPr>
            <p:nvPr/>
          </p:nvSpPr>
          <p:spPr>
            <a:xfrm>
              <a:off x="2087574" y="935096"/>
              <a:ext cx="1249637" cy="1130409"/>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Objective 1: </a:t>
              </a:r>
            </a:p>
            <a:p>
              <a:r>
                <a:rPr lang="fi-FI" sz="1600"/>
                <a:t>De Novo </a:t>
              </a:r>
            </a:p>
            <a:p>
              <a:r>
                <a:rPr lang="fi-FI" sz="1600"/>
                <a:t>molcular design</a:t>
              </a:r>
            </a:p>
          </p:txBody>
        </p:sp>
        <p:sp>
          <p:nvSpPr>
            <p:cNvPr id="12" name="TextBox 11">
              <a:extLst>
                <a:ext uri="{FF2B5EF4-FFF2-40B4-BE49-F238E27FC236}">
                  <a16:creationId xmlns:a16="http://schemas.microsoft.com/office/drawing/2014/main" id="{AE4C6528-EDF8-ACE4-AEA3-D0584A882197}"/>
                </a:ext>
              </a:extLst>
            </p:cNvPr>
            <p:cNvSpPr txBox="1"/>
            <p:nvPr/>
          </p:nvSpPr>
          <p:spPr>
            <a:xfrm>
              <a:off x="3528266" y="1002454"/>
              <a:ext cx="4839357" cy="954107"/>
            </a:xfrm>
            <a:prstGeom prst="rect">
              <a:avLst/>
            </a:prstGeom>
            <a:noFill/>
          </p:spPr>
          <p:txBody>
            <a:bodyPr wrap="square">
              <a:spAutoFit/>
            </a:bodyPr>
            <a:lstStyle/>
            <a:p>
              <a:pPr algn="just"/>
              <a:r>
                <a:rPr lang="en-US"/>
                <a:t>Primary motivation: Use REINVENT to g</a:t>
              </a:r>
              <a:r>
                <a:rPr lang="en-FI"/>
                <a:t>enerate molecules that not only have high DRD2 probability but are also no</a:t>
              </a:r>
              <a:r>
                <a:rPr lang="en-US"/>
                <a:t>vel, diverse and have drug-like properties via 3 feedback mechanisms: scoring, comparing and ranking</a:t>
              </a:r>
              <a:endParaRPr lang="en-FI"/>
            </a:p>
          </p:txBody>
        </p:sp>
      </p:grpSp>
      <p:sp>
        <p:nvSpPr>
          <p:cNvPr id="14" name="TextBox 13">
            <a:extLst>
              <a:ext uri="{FF2B5EF4-FFF2-40B4-BE49-F238E27FC236}">
                <a16:creationId xmlns:a16="http://schemas.microsoft.com/office/drawing/2014/main" id="{85B91FB3-9A5A-E7AE-D6F6-5F1C26ECB5B1}"/>
              </a:ext>
            </a:extLst>
          </p:cNvPr>
          <p:cNvSpPr txBox="1"/>
          <p:nvPr/>
        </p:nvSpPr>
        <p:spPr>
          <a:xfrm>
            <a:off x="3611562" y="2561647"/>
            <a:ext cx="4687050" cy="738664"/>
          </a:xfrm>
          <a:prstGeom prst="rect">
            <a:avLst/>
          </a:prstGeom>
          <a:noFill/>
        </p:spPr>
        <p:txBody>
          <a:bodyPr wrap="square">
            <a:spAutoFit/>
          </a:bodyPr>
          <a:lstStyle/>
          <a:p>
            <a:r>
              <a:rPr lang="en-US"/>
              <a:t>Establish </a:t>
            </a:r>
            <a:r>
              <a:rPr lang="en-FI"/>
              <a:t>a human-in-the-loop (HITL) workflow, </a:t>
            </a:r>
            <a:endParaRPr lang="en-US"/>
          </a:p>
          <a:p>
            <a:r>
              <a:rPr lang="en-FI"/>
              <a:t>which involves human expertise </a:t>
            </a:r>
            <a:r>
              <a:rPr lang="en-US"/>
              <a:t>(Oracle) </a:t>
            </a:r>
            <a:r>
              <a:rPr lang="en-FI"/>
              <a:t>to guide </a:t>
            </a:r>
            <a:endParaRPr lang="en-US"/>
          </a:p>
          <a:p>
            <a:r>
              <a:rPr lang="en-FI"/>
              <a:t>the molecular design process</a:t>
            </a:r>
            <a:r>
              <a:rPr lang="en-US"/>
              <a:t> and 3 acquisition functions</a:t>
            </a:r>
            <a:endParaRPr lang="en-FI"/>
          </a:p>
        </p:txBody>
      </p:sp>
      <p:sp>
        <p:nvSpPr>
          <p:cNvPr id="16" name="TextBox 15">
            <a:extLst>
              <a:ext uri="{FF2B5EF4-FFF2-40B4-BE49-F238E27FC236}">
                <a16:creationId xmlns:a16="http://schemas.microsoft.com/office/drawing/2014/main" id="{DB9AD74B-C729-4FA5-ABA8-222960F2985C}"/>
              </a:ext>
            </a:extLst>
          </p:cNvPr>
          <p:cNvSpPr txBox="1"/>
          <p:nvPr/>
        </p:nvSpPr>
        <p:spPr>
          <a:xfrm>
            <a:off x="3554219" y="4021429"/>
            <a:ext cx="4211477" cy="738664"/>
          </a:xfrm>
          <a:prstGeom prst="rect">
            <a:avLst/>
          </a:prstGeom>
          <a:noFill/>
        </p:spPr>
        <p:txBody>
          <a:bodyPr wrap="square">
            <a:spAutoFit/>
          </a:bodyPr>
          <a:lstStyle/>
          <a:p>
            <a:r>
              <a:rPr lang="en-US"/>
              <a:t>Develop </a:t>
            </a:r>
            <a:r>
              <a:rPr lang="en-FI"/>
              <a:t>a surrogate ML model that predict</a:t>
            </a:r>
            <a:r>
              <a:rPr lang="en-US"/>
              <a:t>s</a:t>
            </a:r>
            <a:r>
              <a:rPr lang="en-FI"/>
              <a:t> DRD2 probability for novel molecules. </a:t>
            </a:r>
            <a:r>
              <a:rPr lang="en-US"/>
              <a:t>N</a:t>
            </a:r>
            <a:r>
              <a:rPr lang="en-FI"/>
              <a:t>ot of major importance because there is already</a:t>
            </a:r>
            <a:r>
              <a:rPr lang="en-US"/>
              <a:t> the</a:t>
            </a:r>
            <a:r>
              <a:rPr lang="en-FI"/>
              <a:t> </a:t>
            </a:r>
            <a:r>
              <a:rPr lang="en-US"/>
              <a:t>Oracle</a:t>
            </a:r>
            <a:r>
              <a:rPr lang="en-FI"/>
              <a:t> </a:t>
            </a:r>
          </a:p>
        </p:txBody>
      </p:sp>
    </p:spTree>
    <p:extLst>
      <p:ext uri="{BB962C8B-B14F-4D97-AF65-F5344CB8AC3E}">
        <p14:creationId xmlns:p14="http://schemas.microsoft.com/office/powerpoint/2010/main" val="40794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6" grpId="0"/>
    </p:bld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2743</TotalTime>
  <Words>5340</Words>
  <Application>Microsoft Office PowerPoint</Application>
  <PresentationFormat>On-screen Show (16:9)</PresentationFormat>
  <Paragraphs>534</Paragraphs>
  <Slides>37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Source Code Pro</vt:lpstr>
      <vt:lpstr>Wingdings</vt:lpstr>
      <vt:lpstr>Cambria Math</vt:lpstr>
      <vt:lpstr>Oswald</vt:lpstr>
      <vt:lpstr>Roboto</vt:lpstr>
      <vt:lpstr>Modern Writer</vt:lpstr>
      <vt:lpstr> Human in the loop in  reinforcement learning for  de novo molecular design</vt:lpstr>
      <vt:lpstr>Table of Contents</vt:lpstr>
      <vt:lpstr>1. State of the art HITL ML for de novo drug design</vt:lpstr>
      <vt:lpstr>De-Novo Molecular Design</vt:lpstr>
      <vt:lpstr>Human-in-the-loop De-Novo molecular design</vt:lpstr>
      <vt:lpstr>Where is this research project’s domain on this chart?</vt:lpstr>
      <vt:lpstr>2. Research project objective</vt:lpstr>
      <vt:lpstr>DRD2: Dopamine Receptor D2</vt:lpstr>
      <vt:lpstr>Research project objectives</vt:lpstr>
      <vt:lpstr>3. REINVENT: generative RL model</vt:lpstr>
      <vt:lpstr>                          : a brief look</vt:lpstr>
      <vt:lpstr>4. The three feedback mechanisms</vt:lpstr>
      <vt:lpstr>Model architecture</vt:lpstr>
      <vt:lpstr>scoring model</vt:lpstr>
      <vt:lpstr>scoring model</vt:lpstr>
      <vt:lpstr>Classification using DRD2 batch feedback or DRD2 probability?</vt:lpstr>
      <vt:lpstr>5. HITL workflow for De-Novo Drug Design</vt:lpstr>
      <vt:lpstr>Human-in-the-loop workflow</vt:lpstr>
      <vt:lpstr>Active learning (AL)</vt:lpstr>
      <vt:lpstr>Molecular descriptor filtering for REINVENT’s generated SMILES</vt:lpstr>
      <vt:lpstr>Metric scores for REINVENT’s generated SMILES besides DRD2 probability</vt:lpstr>
      <vt:lpstr>6. Results</vt:lpstr>
      <vt:lpstr>ROC curve evolution after 3 REINVENT rounds</vt:lpstr>
      <vt:lpstr>ROC curve comparison between running cases</vt:lpstr>
      <vt:lpstr>Feedback model DRD2 classification metrics</vt:lpstr>
      <vt:lpstr>Percentage of generated SMILES that satisfy each filter at all REINVENT rounds</vt:lpstr>
      <vt:lpstr>DRD2 probability of REINVENT’s generated molecules for all rounds</vt:lpstr>
      <vt:lpstr>Metric scores comparison between all running cases for filtered SMILES </vt:lpstr>
      <vt:lpstr>Example of best molecules for each running case</vt:lpstr>
      <vt:lpstr>7. Discussions</vt:lpstr>
      <vt:lpstr>Comparison of feedback models</vt:lpstr>
      <vt:lpstr>PowerPoint Presentation</vt:lpstr>
      <vt:lpstr>PowerPoint Presentation</vt:lpstr>
      <vt:lpstr>8. Conclusions</vt:lpstr>
      <vt:lpstr>PowerPoint Presentation</vt:lpstr>
      <vt:lpstr>References</vt:lpstr>
      <vt:lpstr>Thank for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Binh</cp:lastModifiedBy>
  <cp:revision>2</cp:revision>
  <dcterms:modified xsi:type="dcterms:W3CDTF">2024-07-19T14:12:40Z</dcterms:modified>
</cp:coreProperties>
</file>